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6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541AC7A-3037-486B-8591-7470ED98F96D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C9B8AD7-FFBC-4F9A-926A-FD01EEF17990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9610AE-2E7C-4767-BCFA-3EBC17454A43}" type="slidenum">
              <a:rPr lang="fr-FR"/>
              <a:pPr/>
              <a:t>2</a:t>
            </a:fld>
            <a:endParaRPr lang="fr-FR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974268-2562-40C8-899E-C9493EAFB353}" type="slidenum">
              <a:rPr lang="fr-FR"/>
              <a:pPr/>
              <a:t>3</a:t>
            </a:fld>
            <a:endParaRPr lang="fr-FR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blackWhite">
          <a:xfrm>
            <a:off x="0" y="404813"/>
            <a:ext cx="8675688" cy="6453187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16013" y="1341438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E921F9-F51E-43B4-8D1B-5FDF03A1A927}" type="slidenum">
              <a:rPr lang="fr-FR"/>
              <a:pPr/>
              <a:t>‹N°›</a:t>
            </a:fld>
            <a:endParaRPr lang="fr-FR"/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468313" y="476250"/>
            <a:ext cx="2549525" cy="1101725"/>
            <a:chOff x="123" y="148"/>
            <a:chExt cx="2386" cy="1120"/>
          </a:xfrm>
        </p:grpSpPr>
        <p:sp>
          <p:nvSpPr>
            <p:cNvPr id="615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156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615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5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5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7885113" y="4508500"/>
            <a:ext cx="742950" cy="1058863"/>
            <a:chOff x="4986" y="2752"/>
            <a:chExt cx="468" cy="667"/>
          </a:xfrm>
        </p:grpSpPr>
        <p:sp>
          <p:nvSpPr>
            <p:cNvPr id="616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6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6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166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616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7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7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6172" name="Freeform 28"/>
          <p:cNvSpPr>
            <a:spLocks/>
          </p:cNvSpPr>
          <p:nvPr/>
        </p:nvSpPr>
        <p:spPr bwMode="auto">
          <a:xfrm>
            <a:off x="900113" y="5157788"/>
            <a:ext cx="6807200" cy="7286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3276600" y="1557338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6B86F-6494-4B30-8CE9-67701678B05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ED814-FD71-4DD4-80DF-076CFAC12D6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20169-96B8-4C74-8522-921A74F0563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BD62C-9C71-468B-9E98-FD63445FB56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6A0E88-8C63-4CD0-A4DF-151F0D67390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6CE30-B6C8-4AFB-892B-352F78BE609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D3EEE-BE93-496F-8EF0-B18F8AF933E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6F109-7404-432B-A021-0A962B51EBA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CF830-606F-4B16-8DD4-259F245C251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FB6B5-E1D9-461F-BB46-B3F20972E21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45000">
    <p:pull dir="d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9E6980-873F-464F-A08D-554CAD29EA4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12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514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14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148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515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15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5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160" name="Group 40"/>
          <p:cNvGrpSpPr>
            <a:grpSpLocks/>
          </p:cNvGrpSpPr>
          <p:nvPr/>
        </p:nvGrpSpPr>
        <p:grpSpPr bwMode="auto">
          <a:xfrm>
            <a:off x="7308850" y="0"/>
            <a:ext cx="2133600" cy="1911350"/>
            <a:chOff x="4610" y="57"/>
            <a:chExt cx="1344" cy="1204"/>
          </a:xfrm>
        </p:grpSpPr>
        <p:grpSp>
          <p:nvGrpSpPr>
            <p:cNvPr id="51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16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163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517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 advClick="0" advTm="45000">
    <p:pull dir="d"/>
    <p:sndAc>
      <p:stSnd>
        <p:snd r:embed="rId13" name="chimes.wav" builtIn="1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1700213"/>
            <a:ext cx="6400800" cy="1008062"/>
          </a:xfrm>
        </p:spPr>
        <p:txBody>
          <a:bodyPr/>
          <a:lstStyle/>
          <a:p>
            <a:r>
              <a:rPr lang="fr-FR" sz="4800"/>
              <a:t>Activité mentale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/>
              <a:t>  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00113" y="3068638"/>
            <a:ext cx="7272337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fr-FR" sz="2800" dirty="0">
                <a:latin typeface="Times New Roman" pitchFamily="18" charset="0"/>
              </a:rPr>
              <a:t>  Indiquer </a:t>
            </a:r>
            <a:r>
              <a:rPr lang="fr-FR" sz="2800" dirty="0" smtClean="0">
                <a:latin typeface="Times New Roman" pitchFamily="18" charset="0"/>
              </a:rPr>
              <a:t>votre </a:t>
            </a:r>
            <a:r>
              <a:rPr lang="fr-FR" sz="2800" dirty="0">
                <a:latin typeface="Times New Roman" pitchFamily="18" charset="0"/>
              </a:rPr>
              <a:t>nom et prénom sur votre feuille</a:t>
            </a: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fr-FR" sz="2800" dirty="0">
                <a:latin typeface="Times New Roman" pitchFamily="18" charset="0"/>
              </a:rPr>
              <a:t>  Indiquer votre série   GAUCHE ou DROITE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fr-FR" sz="2800" dirty="0">
                <a:latin typeface="Times New Roman" pitchFamily="18" charset="0"/>
              </a:rPr>
              <a:t>  Il y a 10 questions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fr-FR" sz="2800" dirty="0">
                <a:latin typeface="Times New Roman" pitchFamily="18" charset="0"/>
              </a:rPr>
              <a:t>  Vous disposez de 45 secondes par question</a:t>
            </a:r>
          </a:p>
        </p:txBody>
      </p:sp>
    </p:spTree>
  </p:cSld>
  <p:clrMapOvr>
    <a:masterClrMapping/>
  </p:clrMapOvr>
  <p:transition spd="med" advClick="0" advTm="45000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9</a:t>
            </a: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00034" y="2500306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x </a:t>
            </a:r>
            <a:r>
              <a:rPr lang="az-Cyrl-AZ" sz="2400" dirty="0" smtClean="0"/>
              <a:t>Є</a:t>
            </a:r>
            <a:r>
              <a:rPr lang="fr-FR" sz="2400" dirty="0" smtClean="0"/>
              <a:t> [-1,2 ; 4,5[ , peut-on dire que x </a:t>
            </a:r>
            <a:r>
              <a:rPr lang="az-Cyrl-AZ" sz="2400" dirty="0" smtClean="0"/>
              <a:t>Є</a:t>
            </a:r>
            <a:r>
              <a:rPr lang="fr-FR" sz="2400" dirty="0" smtClean="0"/>
              <a:t> ]-1 ; 4[ ? Justifier. </a:t>
            </a:r>
            <a:endParaRPr lang="fr-FR" sz="2400" dirty="0"/>
          </a:p>
        </p:txBody>
      </p:sp>
      <p:sp>
        <p:nvSpPr>
          <p:cNvPr id="7" name="Rectangle 6"/>
          <p:cNvSpPr/>
          <p:nvPr/>
        </p:nvSpPr>
        <p:spPr>
          <a:xfrm>
            <a:off x="4714876" y="2357430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Représenter graphiquement l’intervalle  [-2; + ∞[</a:t>
            </a:r>
            <a:endParaRPr lang="fr-FR" sz="2400" dirty="0"/>
          </a:p>
        </p:txBody>
      </p:sp>
    </p:spTree>
  </p:cSld>
  <p:clrMapOvr>
    <a:masterClrMapping/>
  </p:clrMapOvr>
  <p:transition spd="med" advClick="0" advTm="45000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10</a:t>
            </a:r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785786" y="2000240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Donner tous les diviseurs de 85 , puis de 28.</a:t>
            </a:r>
            <a:endParaRPr lang="fr-FR" sz="2400" dirty="0"/>
          </a:p>
        </p:txBody>
      </p:sp>
      <p:sp>
        <p:nvSpPr>
          <p:cNvPr id="7" name="Rectangle 6"/>
          <p:cNvSpPr/>
          <p:nvPr/>
        </p:nvSpPr>
        <p:spPr>
          <a:xfrm>
            <a:off x="4786314" y="2000240"/>
            <a:ext cx="3286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 Lire graphiquement les images de - 4 ; 1; et 3 par f</a:t>
            </a:r>
            <a:endParaRPr lang="fr-FR" sz="2400" dirty="0"/>
          </a:p>
        </p:txBody>
      </p:sp>
      <p:pic>
        <p:nvPicPr>
          <p:cNvPr id="8" name="Picture 132"/>
          <p:cNvPicPr>
            <a:picLocks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3214686"/>
            <a:ext cx="4022725" cy="2206625"/>
          </a:xfrm>
          <a:noFill/>
          <a:ln/>
        </p:spPr>
      </p:pic>
    </p:spTree>
  </p:cSld>
  <p:clrMapOvr>
    <a:masterClrMapping/>
  </p:clrMapOvr>
  <p:transition spd="med" advClick="0" advTm="45000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1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42910" y="1714488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Que représente l’ensemble       </a:t>
            </a:r>
            <a:r>
              <a:rPr lang="fr-FR" dirty="0" smtClean="0"/>
              <a:t>? </a:t>
            </a:r>
            <a:endParaRPr lang="fr-FR" dirty="0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143116"/>
            <a:ext cx="206776" cy="468172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4929190" y="1571612"/>
            <a:ext cx="3071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Lire graphiquement les antécédents de 0 par f</a:t>
            </a:r>
            <a:endParaRPr lang="fr-FR" sz="2400" dirty="0"/>
          </a:p>
        </p:txBody>
      </p:sp>
      <p:pic>
        <p:nvPicPr>
          <p:cNvPr id="10" name="Picture 3"/>
          <p:cNvPicPr>
            <a:picLocks noChangeAspect="1" noChangeArrowheads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4572000" y="3000372"/>
            <a:ext cx="3876675" cy="2127250"/>
          </a:xfrm>
          <a:noFill/>
          <a:ln/>
        </p:spPr>
      </p:pic>
    </p:spTree>
  </p:cSld>
  <p:clrMapOvr>
    <a:masterClrMapping/>
  </p:clrMapOvr>
  <p:transition spd="med" advClick="0" advTm="45000">
    <p:pull dir="d"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2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28596" y="2143116"/>
            <a:ext cx="3429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Représenter graphiquement l’intervalle  [-2; + ∞[</a:t>
            </a:r>
            <a:endParaRPr lang="fr-FR" sz="2400" dirty="0"/>
          </a:p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857752" y="2071678"/>
            <a:ext cx="3000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A quel ensemble de nombre appartient  2/3 ?</a:t>
            </a:r>
            <a:endParaRPr lang="fr-FR" sz="2400" dirty="0"/>
          </a:p>
        </p:txBody>
      </p:sp>
    </p:spTree>
  </p:cSld>
  <p:clrMapOvr>
    <a:masterClrMapping/>
  </p:clrMapOvr>
  <p:transition spd="med" advClick="0" advTm="45000">
    <p:pull dir="d"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3</a:t>
            </a: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00034" y="1428736"/>
            <a:ext cx="35719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r-FR" sz="2400" dirty="0" smtClean="0"/>
              <a:t>     Lire graphiquement les images de - 4 ; 1; et 3 par f</a:t>
            </a:r>
            <a:endParaRPr lang="fr-FR" sz="2400" dirty="0"/>
          </a:p>
        </p:txBody>
      </p:sp>
      <p:pic>
        <p:nvPicPr>
          <p:cNvPr id="8" name="Picture 132"/>
          <p:cNvPicPr>
            <a:picLocks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2714620"/>
            <a:ext cx="4022725" cy="2206625"/>
          </a:xfrm>
          <a:noFill/>
          <a:ln/>
        </p:spPr>
      </p:pic>
      <p:sp>
        <p:nvSpPr>
          <p:cNvPr id="9" name="Rectangle 8"/>
          <p:cNvSpPr/>
          <p:nvPr/>
        </p:nvSpPr>
        <p:spPr>
          <a:xfrm>
            <a:off x="4572000" y="2500306"/>
            <a:ext cx="3937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Citer 6 nombres premiers.</a:t>
            </a:r>
            <a:endParaRPr lang="fr-FR" sz="2400" dirty="0"/>
          </a:p>
        </p:txBody>
      </p:sp>
    </p:spTree>
  </p:cSld>
  <p:clrMapOvr>
    <a:masterClrMapping/>
  </p:clrMapOvr>
  <p:transition spd="med" advClick="0" advTm="45000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4</a:t>
            </a: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6" name="Picture 3"/>
          <p:cNvPicPr>
            <a:picLocks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4963" y="3068638"/>
            <a:ext cx="3876675" cy="2127250"/>
          </a:xfrm>
          <a:noFill/>
          <a:ln/>
        </p:spPr>
      </p:pic>
      <p:sp>
        <p:nvSpPr>
          <p:cNvPr id="7" name="Rectangle 6"/>
          <p:cNvSpPr/>
          <p:nvPr/>
        </p:nvSpPr>
        <p:spPr>
          <a:xfrm>
            <a:off x="357158" y="1714488"/>
            <a:ext cx="342902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fr-FR" dirty="0" smtClean="0"/>
              <a:t>   </a:t>
            </a:r>
            <a:r>
              <a:rPr lang="fr-FR" sz="2400" dirty="0" smtClean="0"/>
              <a:t>  Lire graphiquement les antécédents de 0 par f</a:t>
            </a:r>
            <a:endParaRPr lang="fr-FR" sz="2400" dirty="0"/>
          </a:p>
        </p:txBody>
      </p:sp>
      <p:sp>
        <p:nvSpPr>
          <p:cNvPr id="8" name="Rectangle 7"/>
          <p:cNvSpPr/>
          <p:nvPr/>
        </p:nvSpPr>
        <p:spPr>
          <a:xfrm>
            <a:off x="4786314" y="2143116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Prouver que le nombre 12,58 est un nombre décimal.</a:t>
            </a:r>
            <a:endParaRPr lang="fr-FR" sz="2400" dirty="0"/>
          </a:p>
        </p:txBody>
      </p:sp>
    </p:spTree>
  </p:cSld>
  <p:clrMapOvr>
    <a:masterClrMapping/>
  </p:clrMapOvr>
  <p:transition spd="med" advClick="0" advTm="45000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5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42910" y="2143116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 quel ensemble de nombre appartient  2/3 ?</a:t>
            </a:r>
            <a:endParaRPr lang="fr-FR" sz="2400" dirty="0"/>
          </a:p>
        </p:txBody>
      </p:sp>
      <p:sp>
        <p:nvSpPr>
          <p:cNvPr id="7" name="Rectangle 6"/>
          <p:cNvSpPr/>
          <p:nvPr/>
        </p:nvSpPr>
        <p:spPr>
          <a:xfrm>
            <a:off x="4857752" y="2071678"/>
            <a:ext cx="3143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Calculer l’image de 2 par la fonction f définie par </a:t>
            </a:r>
          </a:p>
          <a:p>
            <a:r>
              <a:rPr lang="fr-FR" sz="2400" dirty="0" smtClean="0"/>
              <a:t>f(x) = 4x-5</a:t>
            </a:r>
            <a:endParaRPr lang="fr-FR" sz="2400" dirty="0"/>
          </a:p>
        </p:txBody>
      </p:sp>
    </p:spTree>
  </p:cSld>
  <p:clrMapOvr>
    <a:masterClrMapping/>
  </p:clrMapOvr>
  <p:transition spd="med" advClick="0" advTm="45000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6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85720" y="2428868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Citer 6 nombres premiers.</a:t>
            </a:r>
            <a:endParaRPr lang="fr-FR" sz="2400" dirty="0"/>
          </a:p>
        </p:txBody>
      </p:sp>
      <p:sp>
        <p:nvSpPr>
          <p:cNvPr id="7" name="Rectangle 6"/>
          <p:cNvSpPr/>
          <p:nvPr/>
        </p:nvSpPr>
        <p:spPr>
          <a:xfrm>
            <a:off x="4786314" y="2357430"/>
            <a:ext cx="3643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x </a:t>
            </a:r>
            <a:r>
              <a:rPr lang="az-Cyrl-AZ" sz="2400" dirty="0" smtClean="0"/>
              <a:t>Є</a:t>
            </a:r>
            <a:r>
              <a:rPr lang="fr-FR" sz="2400" dirty="0" smtClean="0"/>
              <a:t> [-1,2 ; 4,5[ , peut-on dire que x </a:t>
            </a:r>
            <a:r>
              <a:rPr lang="az-Cyrl-AZ" sz="2400" dirty="0" smtClean="0"/>
              <a:t>Є</a:t>
            </a:r>
            <a:r>
              <a:rPr lang="fr-FR" sz="2400" dirty="0" smtClean="0"/>
              <a:t> ]-1 ; 4[ ? Justifier. </a:t>
            </a:r>
            <a:endParaRPr lang="fr-FR" sz="2400" dirty="0"/>
          </a:p>
        </p:txBody>
      </p:sp>
    </p:spTree>
  </p:cSld>
  <p:clrMapOvr>
    <a:masterClrMapping/>
  </p:clrMapOvr>
  <p:transition spd="med" advClick="0" advTm="45000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7</a:t>
            </a: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928662" y="2428868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Prouver que le nombre 12,58 est un nombre décimal.</a:t>
            </a:r>
            <a:endParaRPr lang="fr-FR" sz="2400" dirty="0"/>
          </a:p>
        </p:txBody>
      </p:sp>
      <p:sp>
        <p:nvSpPr>
          <p:cNvPr id="7" name="Rectangle 6"/>
          <p:cNvSpPr/>
          <p:nvPr/>
        </p:nvSpPr>
        <p:spPr>
          <a:xfrm>
            <a:off x="4929190" y="2428868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Donner tous les diviseurs de 85 , puis de 28.</a:t>
            </a:r>
            <a:endParaRPr lang="fr-FR" sz="2400" dirty="0"/>
          </a:p>
        </p:txBody>
      </p:sp>
    </p:spTree>
  </p:cSld>
  <p:clrMapOvr>
    <a:masterClrMapping/>
  </p:clrMapOvr>
  <p:transition spd="med" advClick="0" advTm="45000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8</a:t>
            </a: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857224" y="2428868"/>
            <a:ext cx="3143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Calculer l’image de 2 par la fonction f définie par </a:t>
            </a:r>
          </a:p>
          <a:p>
            <a:r>
              <a:rPr lang="fr-FR" sz="2400" dirty="0" smtClean="0"/>
              <a:t>f(x) = 4x-5</a:t>
            </a:r>
            <a:endParaRPr lang="fr-FR" sz="2400" dirty="0"/>
          </a:p>
        </p:txBody>
      </p:sp>
      <p:sp>
        <p:nvSpPr>
          <p:cNvPr id="7" name="Rectangle 6"/>
          <p:cNvSpPr/>
          <p:nvPr/>
        </p:nvSpPr>
        <p:spPr>
          <a:xfrm>
            <a:off x="4714877" y="2500306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Que représente l’ensemble       ? </a:t>
            </a:r>
            <a:endParaRPr lang="fr-FR" sz="2400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857496"/>
            <a:ext cx="206776" cy="46817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45000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tivite Mentale">
  <a:themeElements>
    <a:clrScheme name="Activite Mentale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Activite Mentale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tivite Mentale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tivite Mentale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tivite Mentale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tivite Mentale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tivite Mentale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tivite Mentale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tivite Mentale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tivite Mentale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266</Words>
  <Application>Microsoft Office PowerPoint</Application>
  <PresentationFormat>Affichage à l'écran (4:3)</PresentationFormat>
  <Paragraphs>40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Comic Sans MS</vt:lpstr>
      <vt:lpstr>Times New Roman</vt:lpstr>
      <vt:lpstr>Wingdings</vt:lpstr>
      <vt:lpstr>Activite Mentale</vt:lpstr>
      <vt:lpstr>Activité mentale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mentale</dc:title>
  <dc:creator>Mignot Nathalie</dc:creator>
  <cp:lastModifiedBy>Mignot Nathalie</cp:lastModifiedBy>
  <cp:revision>12</cp:revision>
  <dcterms:created xsi:type="dcterms:W3CDTF">2009-04-09T22:34:10Z</dcterms:created>
  <dcterms:modified xsi:type="dcterms:W3CDTF">2010-02-27T00:24:59Z</dcterms:modified>
</cp:coreProperties>
</file>