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1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7DA15F8-EE2E-4537-875C-2C6AD9D1EBB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C13633D-8DBB-4F11-B91D-3969392395E1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0C1D53-BD29-48E0-8C15-27B98A2E4589}" type="slidenum">
              <a:rPr lang="fr-FR"/>
              <a:pPr/>
              <a:t>2</a:t>
            </a:fld>
            <a:endParaRPr lang="fr-FR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CF3269-9AF5-412C-ACAB-89A5B741AEC5}" type="slidenum">
              <a:rPr lang="fr-FR"/>
              <a:pPr/>
              <a:t>3</a:t>
            </a:fld>
            <a:endParaRPr lang="fr-FR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blackWhite">
          <a:xfrm>
            <a:off x="0" y="404813"/>
            <a:ext cx="8675688" cy="6453187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16013" y="1341438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7F7575-9395-4EA5-A435-1D1A609D9AD9}" type="slidenum">
              <a:rPr lang="fr-FR"/>
              <a:pPr/>
              <a:t>‹N°›</a:t>
            </a:fld>
            <a:endParaRPr lang="fr-FR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468313" y="476250"/>
            <a:ext cx="2549525" cy="1101725"/>
            <a:chOff x="123" y="148"/>
            <a:chExt cx="2386" cy="1120"/>
          </a:xfrm>
        </p:grpSpPr>
        <p:sp>
          <p:nvSpPr>
            <p:cNvPr id="61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15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7885113" y="4508500"/>
            <a:ext cx="742950" cy="1058863"/>
            <a:chOff x="4986" y="2752"/>
            <a:chExt cx="468" cy="667"/>
          </a:xfrm>
        </p:grpSpPr>
        <p:sp>
          <p:nvSpPr>
            <p:cNvPr id="61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16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6172" name="Freeform 28"/>
          <p:cNvSpPr>
            <a:spLocks/>
          </p:cNvSpPr>
          <p:nvPr/>
        </p:nvSpPr>
        <p:spPr bwMode="auto">
          <a:xfrm>
            <a:off x="900113" y="5157788"/>
            <a:ext cx="6807200" cy="7286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3276600" y="1557338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7D315-2273-4197-84FE-AE2919A9589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7447C-26FB-4381-A1B6-22DF48B6C5A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91DD3-F799-4B5B-89C9-85D472A3D67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9E43-C699-4004-8301-2E5C493F4F5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98221-1DF3-4C70-A6DA-6340CD4920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D551B-4144-4D9E-970B-16EBC4BDF5D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444CC-F22A-41BE-9195-7BED5FC81CB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794E6-FE0C-433A-BC06-2F8D08EC611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843E0-7BD7-4542-B409-1C1031FAFBB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BDD01-409B-491D-90E1-C243C0096A3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Click="0" advTm="4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229DE-B709-472C-B227-F62B9A1FDCF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4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14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4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515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7308850" y="0"/>
            <a:ext cx="2133600" cy="1911350"/>
            <a:chOff x="4610" y="57"/>
            <a:chExt cx="1344" cy="1204"/>
          </a:xfrm>
        </p:grpSpPr>
        <p:grpSp>
          <p:nvGrpSpPr>
            <p:cNvPr id="51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16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Click="0" advTm="45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700213"/>
            <a:ext cx="6400800" cy="1008062"/>
          </a:xfrm>
        </p:spPr>
        <p:txBody>
          <a:bodyPr/>
          <a:lstStyle/>
          <a:p>
            <a:r>
              <a:rPr lang="fr-FR" sz="4800"/>
              <a:t>Activité mentale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 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3068638"/>
            <a:ext cx="7272337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Indiquer </a:t>
            </a:r>
            <a:r>
              <a:rPr lang="fr-FR" sz="2800" dirty="0" smtClean="0">
                <a:latin typeface="Times New Roman" pitchFamily="18" charset="0"/>
              </a:rPr>
              <a:t>votre </a:t>
            </a:r>
            <a:r>
              <a:rPr lang="fr-FR" sz="2800" dirty="0">
                <a:latin typeface="Times New Roman" pitchFamily="18" charset="0"/>
              </a:rPr>
              <a:t>nom et prénom sur votre feuille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Indiquer votre série   GAUCHE ou DROITE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Il y a 10 questions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fr-FR" sz="2800" dirty="0">
                <a:latin typeface="Times New Roman" pitchFamily="18" charset="0"/>
              </a:rPr>
              <a:t>  Vous disposez de 45 secondes par question</a:t>
            </a:r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9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9513" y="1988840"/>
          <a:ext cx="3960440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0080"/>
                <a:gridCol w="1296144"/>
                <a:gridCol w="972108"/>
                <a:gridCol w="97210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x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-          -2        5    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f(x)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    -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  +         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+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1115616" y="2060848"/>
          <a:ext cx="504056" cy="288032"/>
        </p:xfrm>
        <a:graphic>
          <a:graphicData uri="http://schemas.openxmlformats.org/presentationml/2006/ole">
            <p:oleObj spid="_x0000_s3074" name="Equation" r:id="rId3" imgW="152280" imgH="126720" progId="Equation.DSMT4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635896" y="2060848"/>
          <a:ext cx="504825" cy="287759"/>
        </p:xfrm>
        <a:graphic>
          <a:graphicData uri="http://schemas.openxmlformats.org/presentationml/2006/ole">
            <p:oleObj spid="_x0000_s3075" name="Equation" r:id="rId4" imgW="152280" imgH="126720" progId="Equation.DSMT4">
              <p:embed/>
            </p:oleObj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95536" y="314096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Donner l’ensemble des solutions pour  f(x) &gt; 0</a:t>
            </a:r>
            <a:endParaRPr lang="fr-FR" sz="2400" dirty="0"/>
          </a:p>
        </p:txBody>
      </p:sp>
      <p:sp>
        <p:nvSpPr>
          <p:cNvPr id="8" name="Ellipse 7"/>
          <p:cNvSpPr/>
          <p:nvPr/>
        </p:nvSpPr>
        <p:spPr>
          <a:xfrm>
            <a:off x="2123728" y="2492896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 flipH="1">
            <a:off x="3131840" y="2492896"/>
            <a:ext cx="135632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788024" y="1988840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Faire le tableau des signes de</a:t>
            </a:r>
          </a:p>
          <a:p>
            <a:endParaRPr lang="fr-FR" sz="2400" dirty="0" smtClean="0"/>
          </a:p>
          <a:p>
            <a:r>
              <a:rPr lang="fr-FR" sz="2400" dirty="0" smtClean="0"/>
              <a:t>      5 – 4x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Question 10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43608" y="1556792"/>
            <a:ext cx="5466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Soient deux points A et B tels que  AB = 5.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Placer le point M tel que </a:t>
            </a: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2915815" y="3140968"/>
          <a:ext cx="2831051" cy="648072"/>
        </p:xfrm>
        <a:graphic>
          <a:graphicData uri="http://schemas.openxmlformats.org/presentationml/2006/ole">
            <p:oleObj spid="_x0000_s4098" name="Equation" r:id="rId4" imgW="1054080" imgH="241200" progId="Equation.DSMT4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1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142976" y="235743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>
              <a:latin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5576" y="2204864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Faire le tableau des signes de</a:t>
            </a:r>
          </a:p>
          <a:p>
            <a:endParaRPr lang="fr-FR" sz="2400" dirty="0" smtClean="0"/>
          </a:p>
          <a:p>
            <a:r>
              <a:rPr lang="fr-FR" sz="2400" dirty="0" smtClean="0"/>
              <a:t>  </a:t>
            </a:r>
            <a:r>
              <a:rPr lang="fr-FR" sz="2400" dirty="0" smtClean="0"/>
              <a:t>    5 – 4x</a:t>
            </a:r>
            <a:endParaRPr lang="fr-FR" sz="2400" dirty="0"/>
          </a:p>
        </p:txBody>
      </p:sp>
      <p:sp>
        <p:nvSpPr>
          <p:cNvPr id="8" name="Rectangle 7"/>
          <p:cNvSpPr/>
          <p:nvPr/>
        </p:nvSpPr>
        <p:spPr>
          <a:xfrm>
            <a:off x="4860032" y="3284984"/>
            <a:ext cx="3798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Donner l’ensemble des solutions pour  f(x) &gt; 0</a:t>
            </a:r>
            <a:endParaRPr lang="fr-FR" sz="2400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4644008" y="2060848"/>
          <a:ext cx="3960440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0080"/>
                <a:gridCol w="1296144"/>
                <a:gridCol w="972108"/>
                <a:gridCol w="97210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x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-          -2        5    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f(x)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    -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  +          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  +</a:t>
                      </a:r>
                      <a:endParaRPr lang="fr-F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Ellipse 9"/>
          <p:cNvSpPr/>
          <p:nvPr/>
        </p:nvSpPr>
        <p:spPr>
          <a:xfrm>
            <a:off x="6588224" y="2564904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596336" y="2564904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652120" y="2132856"/>
          <a:ext cx="504825" cy="287338"/>
        </p:xfrm>
        <a:graphic>
          <a:graphicData uri="http://schemas.openxmlformats.org/presentationml/2006/ole">
            <p:oleObj spid="_x0000_s5122" name="Equation" r:id="rId4" imgW="152280" imgH="126720" progId="Equation.DSMT4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100392" y="2060848"/>
          <a:ext cx="504825" cy="287338"/>
        </p:xfrm>
        <a:graphic>
          <a:graphicData uri="http://schemas.openxmlformats.org/presentationml/2006/ole">
            <p:oleObj spid="_x0000_s5123" name="Equation" r:id="rId5" imgW="152280" imgH="126720" progId="Equation.DSMT4">
              <p:embed/>
            </p:oleObj>
          </a:graphicData>
        </a:graphic>
      </p:graphicFrame>
    </p:spTree>
  </p:cSld>
  <p:clrMapOvr>
    <a:masterClrMapping/>
  </p:clrMapOvr>
  <p:transition spd="med" advClick="0" advTm="45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2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827584" y="1844824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est le sens de variation de la fonction  </a:t>
            </a:r>
          </a:p>
          <a:p>
            <a:r>
              <a:rPr lang="fr-FR" sz="2400" dirty="0" smtClean="0"/>
              <a:t>f(x) = 2x – 3 ?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4860032" y="2132856"/>
            <a:ext cx="3438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A(5 ; 3) et B(5;-2) .</a:t>
            </a:r>
          </a:p>
          <a:p>
            <a:r>
              <a:rPr lang="fr-FR" sz="2400" dirty="0" smtClean="0"/>
              <a:t>Donner l’équation de la droite (AB)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3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971600" y="1700808"/>
          <a:ext cx="3198068" cy="610540"/>
        </p:xfrm>
        <a:graphic>
          <a:graphicData uri="http://schemas.openxmlformats.org/presentationml/2006/ole">
            <p:oleObj spid="_x0000_s1026" name="Equation" r:id="rId3" imgW="1396800" imgH="266400" progId="Equation.DSMT4">
              <p:embed/>
            </p:oleObj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27584" y="2564904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Déterminer les coordonnées de</a:t>
            </a:r>
            <a:endParaRPr lang="fr-FR" sz="2400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1547664" y="3645024"/>
          <a:ext cx="1209650" cy="656667"/>
        </p:xfrm>
        <a:graphic>
          <a:graphicData uri="http://schemas.openxmlformats.org/presentationml/2006/ole">
            <p:oleObj spid="_x0000_s1027" name="Equation" r:id="rId4" imgW="444240" imgH="241200" progId="Equation.DSMT4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4932040" y="1772816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Donner la formule du coefficient directeur de la droite  (AB) pour  </a:t>
            </a:r>
          </a:p>
          <a:p>
            <a:r>
              <a:rPr lang="fr-FR" sz="2400" dirty="0" smtClean="0"/>
              <a:t>A(</a:t>
            </a:r>
            <a:r>
              <a:rPr lang="fr-FR" sz="2400" dirty="0" err="1" smtClean="0"/>
              <a:t>x</a:t>
            </a:r>
            <a:r>
              <a:rPr lang="fr-FR" sz="2400" baseline="-25000" dirty="0" err="1" smtClean="0"/>
              <a:t>A</a:t>
            </a:r>
            <a:r>
              <a:rPr lang="fr-FR" sz="2400" dirty="0" smtClean="0"/>
              <a:t> ; </a:t>
            </a:r>
            <a:r>
              <a:rPr lang="fr-FR" sz="2400" dirty="0" err="1" smtClean="0"/>
              <a:t>y</a:t>
            </a:r>
            <a:r>
              <a:rPr lang="fr-FR" sz="2400" baseline="-25000" dirty="0" err="1" smtClean="0"/>
              <a:t>A</a:t>
            </a:r>
            <a:r>
              <a:rPr lang="fr-FR" sz="2400" dirty="0" smtClean="0"/>
              <a:t>) et B(</a:t>
            </a:r>
            <a:r>
              <a:rPr lang="fr-FR" sz="2400" dirty="0" err="1" smtClean="0"/>
              <a:t>x</a:t>
            </a:r>
            <a:r>
              <a:rPr lang="fr-FR" sz="2400" baseline="-25000" dirty="0" err="1" smtClean="0"/>
              <a:t>B</a:t>
            </a:r>
            <a:r>
              <a:rPr lang="fr-FR" sz="2400" dirty="0" smtClean="0"/>
              <a:t> ; </a:t>
            </a:r>
            <a:r>
              <a:rPr lang="fr-FR" sz="2400" dirty="0" err="1" smtClean="0"/>
              <a:t>y</a:t>
            </a:r>
            <a:r>
              <a:rPr lang="fr-FR" sz="2400" baseline="-25000" dirty="0" err="1" smtClean="0"/>
              <a:t>B</a:t>
            </a:r>
            <a:r>
              <a:rPr lang="fr-FR" sz="2400" dirty="0" smtClean="0"/>
              <a:t>)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4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539552" y="1484784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Placer deux points A et B tels que AB = 3 cm.</a:t>
            </a:r>
          </a:p>
          <a:p>
            <a:endParaRPr lang="fr-FR" sz="2400" dirty="0" smtClean="0"/>
          </a:p>
          <a:p>
            <a:r>
              <a:rPr lang="fr-FR" sz="2400" dirty="0" smtClean="0"/>
              <a:t>Placer le point D tel que </a:t>
            </a:r>
            <a:endParaRPr lang="fr-FR" sz="24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1475656" y="3356992"/>
          <a:ext cx="1859756" cy="994008"/>
        </p:xfrm>
        <a:graphic>
          <a:graphicData uri="http://schemas.openxmlformats.org/presentationml/2006/ole">
            <p:oleObj spid="_x0000_s2050" name="Equation" r:id="rId3" imgW="736560" imgH="39348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4788024" y="234888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Résoudre  l’inéquation</a:t>
            </a:r>
          </a:p>
          <a:p>
            <a:endParaRPr lang="fr-FR" sz="2400" dirty="0" smtClean="0"/>
          </a:p>
          <a:p>
            <a:r>
              <a:rPr lang="fr-FR" sz="2400" dirty="0" smtClean="0"/>
              <a:t>   2 – 3x &gt; 4 + x 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5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83568" y="2132856"/>
            <a:ext cx="3288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Résoudre  l’inéquation</a:t>
            </a:r>
          </a:p>
          <a:p>
            <a:endParaRPr lang="fr-FR" sz="2400" dirty="0" smtClean="0"/>
          </a:p>
          <a:p>
            <a:r>
              <a:rPr lang="fr-FR" sz="2400" dirty="0" smtClean="0"/>
              <a:t>   2 – 3x &gt; 4 + x </a:t>
            </a:r>
            <a:endParaRPr lang="fr-FR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48880"/>
            <a:ext cx="3885110" cy="403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572000" y="1268760"/>
            <a:ext cx="38584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Résoudre graphiquement f(x) &lt; g(x)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6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3885110" cy="403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67544" y="1268760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Résoudre graphiquement f(x) &lt; g(x)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4788024" y="234888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Placer deux points A et B tels que AB = 3 cm.</a:t>
            </a:r>
          </a:p>
          <a:p>
            <a:endParaRPr lang="fr-FR" sz="2400" dirty="0" smtClean="0"/>
          </a:p>
          <a:p>
            <a:r>
              <a:rPr lang="fr-FR" sz="2400" dirty="0" smtClean="0"/>
              <a:t>Placer le point D tel que </a:t>
            </a:r>
            <a:endParaRPr lang="fr-FR" sz="2400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508104" y="4581128"/>
          <a:ext cx="1858963" cy="993775"/>
        </p:xfrm>
        <a:graphic>
          <a:graphicData uri="http://schemas.openxmlformats.org/presentationml/2006/ole">
            <p:oleObj spid="_x0000_s7170" name="Equation" r:id="rId4" imgW="736560" imgH="393480" progId="Equation.DSMT4">
              <p:embed/>
            </p:oleObj>
          </a:graphicData>
        </a:graphic>
      </p:graphicFrame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7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67544" y="1772816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Donner la formule du coefficient directeur de la droite  (AB) pour  </a:t>
            </a:r>
          </a:p>
          <a:p>
            <a:r>
              <a:rPr lang="fr-FR" sz="2400" dirty="0" smtClean="0"/>
              <a:t>A(</a:t>
            </a:r>
            <a:r>
              <a:rPr lang="fr-FR" sz="2400" dirty="0" err="1" smtClean="0"/>
              <a:t>x</a:t>
            </a:r>
            <a:r>
              <a:rPr lang="fr-FR" sz="2400" baseline="-25000" dirty="0" err="1" smtClean="0"/>
              <a:t>A</a:t>
            </a:r>
            <a:r>
              <a:rPr lang="fr-FR" sz="2400" dirty="0" smtClean="0"/>
              <a:t> ; </a:t>
            </a:r>
            <a:r>
              <a:rPr lang="fr-FR" sz="2400" dirty="0" err="1" smtClean="0"/>
              <a:t>y</a:t>
            </a:r>
            <a:r>
              <a:rPr lang="fr-FR" sz="2400" baseline="-25000" dirty="0" err="1" smtClean="0"/>
              <a:t>A</a:t>
            </a:r>
            <a:r>
              <a:rPr lang="fr-FR" sz="2400" dirty="0" smtClean="0"/>
              <a:t>) et B(</a:t>
            </a:r>
            <a:r>
              <a:rPr lang="fr-FR" sz="2400" dirty="0" err="1" smtClean="0"/>
              <a:t>x</a:t>
            </a:r>
            <a:r>
              <a:rPr lang="fr-FR" sz="2400" baseline="-25000" dirty="0" err="1" smtClean="0"/>
              <a:t>B</a:t>
            </a:r>
            <a:r>
              <a:rPr lang="fr-FR" sz="2400" dirty="0" smtClean="0"/>
              <a:t> ; </a:t>
            </a:r>
            <a:r>
              <a:rPr lang="fr-FR" sz="2400" dirty="0" err="1" smtClean="0"/>
              <a:t>y</a:t>
            </a:r>
            <a:r>
              <a:rPr lang="fr-FR" sz="2400" baseline="-25000" dirty="0" err="1" smtClean="0"/>
              <a:t>B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932040" y="1772816"/>
          <a:ext cx="3198813" cy="611187"/>
        </p:xfrm>
        <a:graphic>
          <a:graphicData uri="http://schemas.openxmlformats.org/presentationml/2006/ole">
            <p:oleObj spid="_x0000_s6146" name="Equation" r:id="rId3" imgW="1396800" imgH="26640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4788024" y="2708920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Déterminer les coordonnées de</a:t>
            </a:r>
            <a:endParaRPr lang="fr-FR" sz="2400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580112" y="3933056"/>
          <a:ext cx="1209675" cy="657225"/>
        </p:xfrm>
        <a:graphic>
          <a:graphicData uri="http://schemas.openxmlformats.org/presentationml/2006/ole">
            <p:oleObj spid="_x0000_s6147" name="Equation" r:id="rId4" imgW="444240" imgH="241200" progId="Equation.DSMT4">
              <p:embed/>
            </p:oleObj>
          </a:graphicData>
        </a:graphic>
      </p:graphicFrame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6870700" cy="7715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fr-FR">
                <a:solidFill>
                  <a:schemeClr val="tx2"/>
                </a:solidFill>
              </a:rPr>
              <a:t>Question 8</a:t>
            </a: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500563" y="1557338"/>
            <a:ext cx="0" cy="467995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11560" y="198884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A(5 ; 3) et B(5;-2) .</a:t>
            </a:r>
          </a:p>
          <a:p>
            <a:r>
              <a:rPr lang="fr-FR" sz="2400" dirty="0" smtClean="0"/>
              <a:t>Donner l’équation de la droite (AB)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4716016" y="227687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Quel est le sens de variation de la fonction   </a:t>
            </a:r>
            <a:r>
              <a:rPr lang="fr-FR" sz="2400" dirty="0" smtClean="0"/>
              <a:t>f(x)= 2x </a:t>
            </a:r>
            <a:r>
              <a:rPr lang="fr-FR" sz="2400" dirty="0" smtClean="0"/>
              <a:t>– 3 ?</a:t>
            </a:r>
            <a:endParaRPr lang="fr-FR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tivite Mentale">
  <a:themeElements>
    <a:clrScheme name="Activite Mentale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Activite Mentale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tivite Mentale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tivite Mentale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tivite Mentale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Activite Mentale</Template>
  <TotalTime>51</TotalTime>
  <Words>328</Words>
  <Application>Microsoft Office PowerPoint</Application>
  <PresentationFormat>Affichage à l'écran (4:3)</PresentationFormat>
  <Paragraphs>68</Paragraphs>
  <Slides>11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Activite Mentale</vt:lpstr>
      <vt:lpstr>MathType 6.0 Equation</vt:lpstr>
      <vt:lpstr>Activité mentale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mentale</dc:title>
  <dc:creator>Mignot Nathalie</dc:creator>
  <cp:lastModifiedBy>Mignot Nathalie</cp:lastModifiedBy>
  <cp:revision>6</cp:revision>
  <dcterms:created xsi:type="dcterms:W3CDTF">2010-08-31T03:44:42Z</dcterms:created>
  <dcterms:modified xsi:type="dcterms:W3CDTF">2010-08-31T04:36:34Z</dcterms:modified>
</cp:coreProperties>
</file>