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0FA50-9646-4EF1-8E21-D22BED279810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DD3DD-DD12-44FE-9141-6913430DBD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7397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D3DD-DD12-44FE-9141-6913430DBD92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1138425"/>
            <a:ext cx="7772400" cy="152705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281818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8FF5-AFB7-4EB4-93A8-62A2BF3E8BD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87F-64F5-4FAE-AB6E-913AE9DEB33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8FF5-AFB7-4EB4-93A8-62A2BF3E8BD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87F-64F5-4FAE-AB6E-913AE9DEB33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8FF5-AFB7-4EB4-93A8-62A2BF3E8BD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87F-64F5-4FAE-AB6E-913AE9DEB33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8FF5-AFB7-4EB4-93A8-62A2BF3E8BD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87F-64F5-4FAE-AB6E-913AE9DEB33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833015"/>
            <a:ext cx="8229600" cy="68488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845" y="1596539"/>
            <a:ext cx="8229600" cy="4733855"/>
          </a:xfrm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8FF5-AFB7-4EB4-93A8-62A2BF3E8BD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87F-64F5-4FAE-AB6E-913AE9DEB33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544098"/>
            <a:ext cx="7016195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8FF5-AFB7-4EB4-93A8-62A2BF3E8BD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87F-64F5-4FAE-AB6E-913AE9DEB33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8FF5-AFB7-4EB4-93A8-62A2BF3E8BD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87F-64F5-4FAE-AB6E-913AE9DEB33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8FF5-AFB7-4EB4-93A8-62A2BF3E8BD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87F-64F5-4FAE-AB6E-913AE9DEB33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833015"/>
            <a:ext cx="8229600" cy="68488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75" y="157749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" y="220736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2200" y="157749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2200" y="220736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8FF5-AFB7-4EB4-93A8-62A2BF3E8BD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87F-64F5-4FAE-AB6E-913AE9DEB33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8FF5-AFB7-4EB4-93A8-62A2BF3E8BD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87F-64F5-4FAE-AB6E-913AE9DEB33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8FF5-AFB7-4EB4-93A8-62A2BF3E8BD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87F-64F5-4FAE-AB6E-913AE9DEB33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8FF5-AFB7-4EB4-93A8-62A2BF3E8BD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87F-64F5-4FAE-AB6E-913AE9DEB33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8FF5-AFB7-4EB4-93A8-62A2BF3E8BD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8F87F-64F5-4FAE-AB6E-913AE9DEB33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9600" dirty="0" smtClean="0">
                <a:latin typeface="Bradley Hand ITC" pitchFamily="66" charset="0"/>
              </a:rPr>
              <a:t>BIG COOK</a:t>
            </a:r>
            <a:endParaRPr lang="fr-FR" sz="9600" dirty="0">
              <a:latin typeface="Bradley Hand ITC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43200" y="6093296"/>
            <a:ext cx="6400800" cy="61082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By Dorian &amp; Nathan</a:t>
            </a:r>
            <a:endParaRPr lang="fr-FR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7504" y="4077072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Fct</a:t>
            </a:r>
            <a:r>
              <a:rPr lang="fr-FR" dirty="0" smtClean="0"/>
              <a:t> </a:t>
            </a:r>
            <a:r>
              <a:rPr lang="fr-FR" dirty="0" err="1" smtClean="0"/>
              <a:t>Esuivant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2843808" y="2708920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Si Etape final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1124744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Enregistrement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228184" y="2708920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Fct</a:t>
            </a:r>
            <a:r>
              <a:rPr lang="fr-FR" dirty="0" smtClean="0"/>
              <a:t> annuler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228184" y="1916832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Destruction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843808" y="5157192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Sinon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228184" y="3933056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Etape += 1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6228184" y="4581128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Enregistrement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6228184" y="5301208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Bouton </a:t>
            </a:r>
            <a:r>
              <a:rPr lang="fr-FR" dirty="0" err="1" smtClean="0"/>
              <a:t>ChargerP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228184" y="6021288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Configuration</a:t>
            </a:r>
            <a:endParaRPr lang="fr-FR" dirty="0"/>
          </a:p>
        </p:txBody>
      </p:sp>
      <p:cxnSp>
        <p:nvCxnSpPr>
          <p:cNvPr id="15" name="Connecteur en angle 14"/>
          <p:cNvCxnSpPr>
            <a:stCxn id="4" idx="3"/>
            <a:endCxn id="5" idx="1"/>
          </p:cNvCxnSpPr>
          <p:nvPr/>
        </p:nvCxnSpPr>
        <p:spPr>
          <a:xfrm flipV="1">
            <a:off x="2195736" y="2960948"/>
            <a:ext cx="648072" cy="1368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5" idx="2"/>
            <a:endCxn id="9" idx="0"/>
          </p:cNvCxnSpPr>
          <p:nvPr/>
        </p:nvCxnSpPr>
        <p:spPr>
          <a:xfrm>
            <a:off x="3887924" y="3212976"/>
            <a:ext cx="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ngle 18"/>
          <p:cNvCxnSpPr>
            <a:stCxn id="5" idx="3"/>
            <a:endCxn id="6" idx="1"/>
          </p:cNvCxnSpPr>
          <p:nvPr/>
        </p:nvCxnSpPr>
        <p:spPr>
          <a:xfrm flipV="1">
            <a:off x="4932040" y="1376772"/>
            <a:ext cx="1296144" cy="15841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6" idx="2"/>
            <a:endCxn id="8" idx="0"/>
          </p:cNvCxnSpPr>
          <p:nvPr/>
        </p:nvCxnSpPr>
        <p:spPr>
          <a:xfrm>
            <a:off x="7272300" y="162880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8" idx="2"/>
            <a:endCxn id="7" idx="0"/>
          </p:cNvCxnSpPr>
          <p:nvPr/>
        </p:nvCxnSpPr>
        <p:spPr>
          <a:xfrm>
            <a:off x="7272300" y="24208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/>
          <p:cNvCxnSpPr>
            <a:stCxn id="9" idx="3"/>
            <a:endCxn id="10" idx="1"/>
          </p:cNvCxnSpPr>
          <p:nvPr/>
        </p:nvCxnSpPr>
        <p:spPr>
          <a:xfrm flipV="1">
            <a:off x="4932040" y="4185084"/>
            <a:ext cx="1296144" cy="122413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10" idx="2"/>
            <a:endCxn id="11" idx="0"/>
          </p:cNvCxnSpPr>
          <p:nvPr/>
        </p:nvCxnSpPr>
        <p:spPr>
          <a:xfrm>
            <a:off x="7272300" y="4437112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1" idx="2"/>
            <a:endCxn id="12" idx="0"/>
          </p:cNvCxnSpPr>
          <p:nvPr/>
        </p:nvCxnSpPr>
        <p:spPr>
          <a:xfrm>
            <a:off x="7272300" y="508518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12" idx="2"/>
            <a:endCxn id="13" idx="0"/>
          </p:cNvCxnSpPr>
          <p:nvPr/>
        </p:nvCxnSpPr>
        <p:spPr>
          <a:xfrm>
            <a:off x="7272300" y="580526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4482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rush Script MT" pitchFamily="66" charset="0"/>
              </a:rPr>
              <a:t>Recherche de recettes :</a:t>
            </a:r>
            <a:endParaRPr lang="fr-FR" sz="3600" dirty="0">
              <a:latin typeface="Brush Script MT" pitchFamily="66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7504" y="4077072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Fct</a:t>
            </a:r>
            <a:r>
              <a:rPr lang="fr-FR" dirty="0" smtClean="0"/>
              <a:t> </a:t>
            </a:r>
            <a:r>
              <a:rPr lang="fr-FR" dirty="0" err="1" smtClean="0"/>
              <a:t>search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347864" y="3717032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Bouton E/P/D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347864" y="4581128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Fct</a:t>
            </a:r>
            <a:r>
              <a:rPr lang="fr-FR" dirty="0" smtClean="0"/>
              <a:t> E/P/D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372200" y="4077072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Fct</a:t>
            </a:r>
            <a:r>
              <a:rPr lang="fr-FR" dirty="0" smtClean="0"/>
              <a:t> </a:t>
            </a:r>
            <a:r>
              <a:rPr lang="fr-FR" dirty="0" err="1" smtClean="0"/>
              <a:t>Drecherche</a:t>
            </a:r>
            <a:endParaRPr lang="fr-FR" dirty="0"/>
          </a:p>
        </p:txBody>
      </p:sp>
      <p:cxnSp>
        <p:nvCxnSpPr>
          <p:cNvPr id="11" name="Connecteur en angle 10"/>
          <p:cNvCxnSpPr>
            <a:stCxn id="5" idx="3"/>
            <a:endCxn id="6" idx="1"/>
          </p:cNvCxnSpPr>
          <p:nvPr/>
        </p:nvCxnSpPr>
        <p:spPr>
          <a:xfrm flipV="1">
            <a:off x="2195736" y="3969060"/>
            <a:ext cx="1152128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6" idx="2"/>
            <a:endCxn id="7" idx="0"/>
          </p:cNvCxnSpPr>
          <p:nvPr/>
        </p:nvCxnSpPr>
        <p:spPr>
          <a:xfrm>
            <a:off x="4391980" y="422108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ngle 18"/>
          <p:cNvCxnSpPr>
            <a:stCxn id="7" idx="3"/>
            <a:endCxn id="9" idx="1"/>
          </p:cNvCxnSpPr>
          <p:nvPr/>
        </p:nvCxnSpPr>
        <p:spPr>
          <a:xfrm flipV="1">
            <a:off x="5436096" y="4329100"/>
            <a:ext cx="936104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7504" y="4077072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Fct</a:t>
            </a:r>
            <a:r>
              <a:rPr lang="fr-FR" dirty="0" smtClean="0"/>
              <a:t> </a:t>
            </a:r>
            <a:r>
              <a:rPr lang="fr-FR" dirty="0" err="1" smtClean="0"/>
              <a:t>Drecherche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2915816" y="4077072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Champs saisie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940152" y="4077072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Fct</a:t>
            </a:r>
            <a:r>
              <a:rPr lang="fr-FR" dirty="0" smtClean="0"/>
              <a:t> recherche</a:t>
            </a:r>
            <a:endParaRPr lang="fr-FR" dirty="0"/>
          </a:p>
        </p:txBody>
      </p:sp>
      <p:cxnSp>
        <p:nvCxnSpPr>
          <p:cNvPr id="8" name="Connecteur droit avec flèche 7"/>
          <p:cNvCxnSpPr>
            <a:stCxn id="4" idx="3"/>
            <a:endCxn id="5" idx="1"/>
          </p:cNvCxnSpPr>
          <p:nvPr/>
        </p:nvCxnSpPr>
        <p:spPr>
          <a:xfrm>
            <a:off x="2195736" y="432910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5" idx="3"/>
            <a:endCxn id="6" idx="1"/>
          </p:cNvCxnSpPr>
          <p:nvPr/>
        </p:nvCxnSpPr>
        <p:spPr>
          <a:xfrm>
            <a:off x="5004048" y="432910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7504" y="4077072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Fct</a:t>
            </a:r>
            <a:r>
              <a:rPr lang="fr-FR" dirty="0" smtClean="0"/>
              <a:t> recherche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012160" y="3140968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Liste = lignes lien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131840" y="2420888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For i in fichier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131840" y="3140968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Si mot clef</a:t>
            </a:r>
            <a:endParaRPr lang="fr-FR" dirty="0"/>
          </a:p>
        </p:txBody>
      </p:sp>
      <p:cxnSp>
        <p:nvCxnSpPr>
          <p:cNvPr id="10" name="Connecteur en angle 9"/>
          <p:cNvCxnSpPr>
            <a:stCxn id="4" idx="3"/>
            <a:endCxn id="6" idx="1"/>
          </p:cNvCxnSpPr>
          <p:nvPr/>
        </p:nvCxnSpPr>
        <p:spPr>
          <a:xfrm flipV="1">
            <a:off x="2195736" y="2672916"/>
            <a:ext cx="936104" cy="16561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6" idx="2"/>
            <a:endCxn id="7" idx="0"/>
          </p:cNvCxnSpPr>
          <p:nvPr/>
        </p:nvCxnSpPr>
        <p:spPr>
          <a:xfrm>
            <a:off x="4175956" y="29249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7" idx="3"/>
            <a:endCxn id="5" idx="1"/>
          </p:cNvCxnSpPr>
          <p:nvPr/>
        </p:nvCxnSpPr>
        <p:spPr>
          <a:xfrm>
            <a:off x="5220072" y="339299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3131840" y="4221088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Si temps &gt; temps</a:t>
            </a:r>
            <a:endParaRPr lang="fr-FR" dirty="0"/>
          </a:p>
        </p:txBody>
      </p:sp>
      <p:cxnSp>
        <p:nvCxnSpPr>
          <p:cNvPr id="17" name="Connecteur en angle 16"/>
          <p:cNvCxnSpPr>
            <a:stCxn id="6" idx="3"/>
            <a:endCxn id="15" idx="3"/>
          </p:cNvCxnSpPr>
          <p:nvPr/>
        </p:nvCxnSpPr>
        <p:spPr>
          <a:xfrm>
            <a:off x="5220072" y="2672916"/>
            <a:ext cx="12700" cy="1800200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>
            <a:off x="3131840" y="5085184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Liste.remove</a:t>
            </a:r>
            <a:endParaRPr lang="fr-FR" dirty="0"/>
          </a:p>
        </p:txBody>
      </p:sp>
      <p:cxnSp>
        <p:nvCxnSpPr>
          <p:cNvPr id="21" name="Connecteur droit avec flèche 20"/>
          <p:cNvCxnSpPr>
            <a:stCxn id="15" idx="2"/>
            <a:endCxn id="19" idx="0"/>
          </p:cNvCxnSpPr>
          <p:nvPr/>
        </p:nvCxnSpPr>
        <p:spPr>
          <a:xfrm>
            <a:off x="4175956" y="47251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3131840" y="5949280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Sinon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6012160" y="5157192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Bouton recettes</a:t>
            </a:r>
            <a:endParaRPr lang="fr-FR" dirty="0"/>
          </a:p>
        </p:txBody>
      </p:sp>
      <p:cxnSp>
        <p:nvCxnSpPr>
          <p:cNvPr id="25" name="Connecteur en angle 24"/>
          <p:cNvCxnSpPr>
            <a:stCxn id="15" idx="1"/>
            <a:endCxn id="22" idx="1"/>
          </p:cNvCxnSpPr>
          <p:nvPr/>
        </p:nvCxnSpPr>
        <p:spPr>
          <a:xfrm rot="10800000" flipV="1">
            <a:off x="3131840" y="4473116"/>
            <a:ext cx="12700" cy="1728192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ngle 34"/>
          <p:cNvCxnSpPr>
            <a:stCxn id="22" idx="3"/>
            <a:endCxn id="23" idx="1"/>
          </p:cNvCxnSpPr>
          <p:nvPr/>
        </p:nvCxnSpPr>
        <p:spPr>
          <a:xfrm flipV="1">
            <a:off x="5220072" y="5409220"/>
            <a:ext cx="792088" cy="7920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5" idx="2"/>
            <a:endCxn id="23" idx="0"/>
          </p:cNvCxnSpPr>
          <p:nvPr/>
        </p:nvCxnSpPr>
        <p:spPr>
          <a:xfrm>
            <a:off x="7056276" y="3645024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à coins arrondis 43"/>
          <p:cNvSpPr/>
          <p:nvPr/>
        </p:nvSpPr>
        <p:spPr>
          <a:xfrm>
            <a:off x="6012160" y="6093296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Fct</a:t>
            </a:r>
            <a:r>
              <a:rPr lang="fr-FR" dirty="0" smtClean="0"/>
              <a:t> </a:t>
            </a:r>
            <a:r>
              <a:rPr lang="fr-FR" dirty="0" err="1" smtClean="0"/>
              <a:t>accept</a:t>
            </a:r>
            <a:endParaRPr lang="fr-FR" dirty="0"/>
          </a:p>
        </p:txBody>
      </p:sp>
      <p:cxnSp>
        <p:nvCxnSpPr>
          <p:cNvPr id="46" name="Connecteur droit avec flèche 45"/>
          <p:cNvCxnSpPr>
            <a:stCxn id="23" idx="2"/>
            <a:endCxn id="44" idx="0"/>
          </p:cNvCxnSpPr>
          <p:nvPr/>
        </p:nvCxnSpPr>
        <p:spPr>
          <a:xfrm>
            <a:off x="7056276" y="56612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600" y="116632"/>
            <a:ext cx="3600400" cy="274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8000" dirty="0" smtClean="0">
                <a:latin typeface="Edwardian Script ITC" pitchFamily="66" charset="0"/>
              </a:rPr>
              <a:t>Difficultés</a:t>
            </a:r>
            <a:endParaRPr lang="fr-FR" sz="8000" dirty="0">
              <a:latin typeface="Edwardian Script ITC" pitchFamily="66" charset="0"/>
            </a:endParaRPr>
          </a:p>
        </p:txBody>
      </p:sp>
      <p:pic>
        <p:nvPicPr>
          <p:cNvPr id="1026" name="Picture 2" descr="https://lh4.googleusercontent.com/-PZfCkHECmAU/TjE2XKImjdI/AAAAAAAAAc4/u7UW9x4BI8M/T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48880"/>
            <a:ext cx="1247775" cy="78105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555776" y="2708920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GUI (</a:t>
            </a:r>
            <a:r>
              <a:rPr lang="fr-FR" dirty="0" err="1" smtClean="0"/>
              <a:t>tkinter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PIL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Variables Global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8229600" cy="684885"/>
          </a:xfrm>
        </p:spPr>
        <p:txBody>
          <a:bodyPr>
            <a:noAutofit/>
          </a:bodyPr>
          <a:lstStyle/>
          <a:p>
            <a:pPr algn="ctr"/>
            <a:r>
              <a:rPr lang="fr-FR" sz="8000" dirty="0" smtClean="0">
                <a:latin typeface="Edwardian Script ITC" pitchFamily="66" charset="0"/>
              </a:rPr>
              <a:t>Améliorations</a:t>
            </a:r>
            <a:endParaRPr lang="fr-FR" sz="8000" dirty="0">
              <a:latin typeface="Edwardian Script ITC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1796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88914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0.gstatic.com/images?q=tbn:ANd9GcQz8j2t9fqDd_y01ZlBhWNxubEcug0rqBrHECvjsUMce6PsibTv0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048672" cy="42945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605800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http://referentiel.nouvelobs.com/file/4558256-quand-la-tablette-etanche-xperia-de-sony-prend-l-e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16832"/>
            <a:ext cx="8853606" cy="43924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284" y="1597025"/>
            <a:ext cx="6224082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684885"/>
          </a:xfrm>
        </p:spPr>
        <p:txBody>
          <a:bodyPr>
            <a:noAutofit/>
          </a:bodyPr>
          <a:lstStyle/>
          <a:p>
            <a:pPr algn="ctr"/>
            <a:r>
              <a:rPr lang="fr-FR" sz="8000" dirty="0" smtClean="0">
                <a:latin typeface="Edwardian Script ITC" pitchFamily="66" charset="0"/>
              </a:rPr>
              <a:t>Bilan</a:t>
            </a:r>
            <a:endParaRPr lang="fr-FR" sz="8000" dirty="0">
              <a:latin typeface="Edwardian Script ITC" pitchFamily="66" charset="0"/>
            </a:endParaRPr>
          </a:p>
        </p:txBody>
      </p:sp>
      <p:pic>
        <p:nvPicPr>
          <p:cNvPr id="26626" name="Picture 2" descr="http://www.42.fr/wp-content/uploads/2013/03/rendu-piscine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192090" cy="46085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8000" dirty="0" smtClean="0">
                <a:latin typeface="Edwardian Script ITC" pitchFamily="66" charset="0"/>
              </a:rPr>
              <a:t>Le but </a:t>
            </a:r>
            <a:endParaRPr lang="fr-FR" sz="8000" dirty="0">
              <a:latin typeface="Edwardian Script ITC" pitchFamily="66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1772816"/>
            <a:ext cx="1129272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54375" y="833015"/>
            <a:ext cx="8229600" cy="684885"/>
          </a:xfrm>
        </p:spPr>
        <p:txBody>
          <a:bodyPr>
            <a:noAutofit/>
          </a:bodyPr>
          <a:lstStyle/>
          <a:p>
            <a:pPr algn="ctr"/>
            <a:r>
              <a:rPr lang="fr-FR" sz="8000" dirty="0" smtClean="0">
                <a:latin typeface="Edwardian Script ITC" pitchFamily="66" charset="0"/>
              </a:rPr>
              <a:t>Inspirations</a:t>
            </a:r>
            <a:r>
              <a:rPr lang="fr-FR" sz="6600" dirty="0" smtClean="0">
                <a:latin typeface="Edwardian Script ITC" pitchFamily="66" charset="0"/>
              </a:rPr>
              <a:t> </a:t>
            </a:r>
            <a:endParaRPr lang="fr-FR" sz="6600" dirty="0">
              <a:latin typeface="Edwardian Script ITC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2438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24944"/>
            <a:ext cx="27336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933056"/>
            <a:ext cx="27051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301208"/>
            <a:ext cx="26098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988840"/>
            <a:ext cx="2376264" cy="139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861048"/>
            <a:ext cx="23431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836712"/>
            <a:ext cx="8229600" cy="684885"/>
          </a:xfrm>
        </p:spPr>
        <p:txBody>
          <a:bodyPr>
            <a:noAutofit/>
          </a:bodyPr>
          <a:lstStyle/>
          <a:p>
            <a:pPr algn="ctr"/>
            <a:r>
              <a:rPr lang="fr-FR" sz="7200" dirty="0" smtClean="0">
                <a:latin typeface="Edwardian Script ITC" pitchFamily="66" charset="0"/>
              </a:rPr>
              <a:t>Répartition des tâches</a:t>
            </a:r>
            <a:endParaRPr lang="fr-FR" sz="7200" dirty="0">
              <a:latin typeface="Edwardian Script ITC" pitchFamily="66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539552" y="2780928"/>
          <a:ext cx="8229600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104456"/>
                <a:gridCol w="412514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Dorian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Nathan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Menu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Création</a:t>
                      </a:r>
                      <a:endParaRPr lang="fr-FR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Sommaire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Recherche</a:t>
                      </a:r>
                      <a:endParaRPr lang="fr-FR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Graphismes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Graphismes</a:t>
                      </a:r>
                      <a:endParaRPr lang="fr-F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869160"/>
            <a:ext cx="2617834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684885"/>
          </a:xfrm>
        </p:spPr>
        <p:txBody>
          <a:bodyPr>
            <a:noAutofit/>
          </a:bodyPr>
          <a:lstStyle/>
          <a:p>
            <a:pPr algn="ctr"/>
            <a:r>
              <a:rPr lang="fr-FR" sz="8000" dirty="0" smtClean="0">
                <a:latin typeface="Edwardian Script ITC" pitchFamily="66" charset="0"/>
              </a:rPr>
              <a:t>Réalisation</a:t>
            </a:r>
            <a:endParaRPr lang="fr-FR" sz="8000" dirty="0">
              <a:latin typeface="Edwardian Script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184482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rush Script MT" pitchFamily="66" charset="0"/>
              </a:rPr>
              <a:t>Création de recettes :</a:t>
            </a:r>
            <a:endParaRPr lang="fr-FR" sz="3600" dirty="0">
              <a:latin typeface="Brush Script MT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07504" y="4077072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Fct</a:t>
            </a:r>
            <a:r>
              <a:rPr lang="fr-FR" dirty="0" smtClean="0"/>
              <a:t> </a:t>
            </a:r>
            <a:r>
              <a:rPr lang="fr-FR" dirty="0" err="1" smtClean="0"/>
              <a:t>creer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131840" y="5373216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Bouton suivant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131840" y="3429000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Champ de saisie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131840" y="2492896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Bouton (radio)</a:t>
            </a:r>
            <a:endParaRPr lang="fr-FR" dirty="0"/>
          </a:p>
        </p:txBody>
      </p:sp>
      <p:cxnSp>
        <p:nvCxnSpPr>
          <p:cNvPr id="9" name="Connecteur en angle 8"/>
          <p:cNvCxnSpPr>
            <a:stCxn id="4" idx="3"/>
            <a:endCxn id="7" idx="1"/>
          </p:cNvCxnSpPr>
          <p:nvPr/>
        </p:nvCxnSpPr>
        <p:spPr>
          <a:xfrm flipV="1">
            <a:off x="2195736" y="2744924"/>
            <a:ext cx="936104" cy="15841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ngle 12"/>
          <p:cNvCxnSpPr>
            <a:stCxn id="4" idx="3"/>
            <a:endCxn id="5" idx="1"/>
          </p:cNvCxnSpPr>
          <p:nvPr/>
        </p:nvCxnSpPr>
        <p:spPr>
          <a:xfrm>
            <a:off x="2195736" y="4329100"/>
            <a:ext cx="936104" cy="12961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ngle 38"/>
          <p:cNvCxnSpPr>
            <a:stCxn id="4" idx="3"/>
            <a:endCxn id="6" idx="1"/>
          </p:cNvCxnSpPr>
          <p:nvPr/>
        </p:nvCxnSpPr>
        <p:spPr>
          <a:xfrm flipV="1">
            <a:off x="2195736" y="3681028"/>
            <a:ext cx="936104" cy="6480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à coins arrondis 41"/>
          <p:cNvSpPr/>
          <p:nvPr/>
        </p:nvSpPr>
        <p:spPr>
          <a:xfrm>
            <a:off x="3131840" y="4509120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Bouton annuler</a:t>
            </a:r>
            <a:endParaRPr lang="fr-FR" dirty="0"/>
          </a:p>
        </p:txBody>
      </p:sp>
      <p:cxnSp>
        <p:nvCxnSpPr>
          <p:cNvPr id="44" name="Connecteur en angle 43"/>
          <p:cNvCxnSpPr>
            <a:stCxn id="4" idx="3"/>
            <a:endCxn id="42" idx="1"/>
          </p:cNvCxnSpPr>
          <p:nvPr/>
        </p:nvCxnSpPr>
        <p:spPr>
          <a:xfrm>
            <a:off x="2195736" y="4329100"/>
            <a:ext cx="936104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à coins arrondis 49"/>
          <p:cNvSpPr/>
          <p:nvPr/>
        </p:nvSpPr>
        <p:spPr>
          <a:xfrm>
            <a:off x="6876256" y="5373216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Fct</a:t>
            </a:r>
            <a:r>
              <a:rPr lang="fr-FR" dirty="0" smtClean="0"/>
              <a:t> Suivant</a:t>
            </a:r>
            <a:endParaRPr lang="fr-FR" dirty="0"/>
          </a:p>
        </p:txBody>
      </p:sp>
      <p:cxnSp>
        <p:nvCxnSpPr>
          <p:cNvPr id="52" name="Connecteur droit avec flèche 51"/>
          <p:cNvCxnSpPr>
            <a:stCxn id="5" idx="3"/>
            <a:endCxn id="50" idx="1"/>
          </p:cNvCxnSpPr>
          <p:nvPr/>
        </p:nvCxnSpPr>
        <p:spPr>
          <a:xfrm>
            <a:off x="5220072" y="5625244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Forme 53"/>
          <p:cNvCxnSpPr>
            <a:stCxn id="6" idx="3"/>
          </p:cNvCxnSpPr>
          <p:nvPr/>
        </p:nvCxnSpPr>
        <p:spPr>
          <a:xfrm>
            <a:off x="5220072" y="3681028"/>
            <a:ext cx="1224136" cy="19082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Forme 55"/>
          <p:cNvCxnSpPr>
            <a:stCxn id="7" idx="3"/>
          </p:cNvCxnSpPr>
          <p:nvPr/>
        </p:nvCxnSpPr>
        <p:spPr>
          <a:xfrm>
            <a:off x="5220072" y="2744924"/>
            <a:ext cx="648072" cy="284431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à coins arrondis 56"/>
          <p:cNvSpPr/>
          <p:nvPr/>
        </p:nvSpPr>
        <p:spPr>
          <a:xfrm>
            <a:off x="6876256" y="4509120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Fct</a:t>
            </a:r>
            <a:r>
              <a:rPr lang="fr-FR" dirty="0" smtClean="0"/>
              <a:t> Annuler</a:t>
            </a:r>
            <a:endParaRPr lang="fr-FR" dirty="0"/>
          </a:p>
        </p:txBody>
      </p:sp>
      <p:cxnSp>
        <p:nvCxnSpPr>
          <p:cNvPr id="59" name="Connecteur droit avec flèche 58"/>
          <p:cNvCxnSpPr>
            <a:stCxn id="42" idx="3"/>
            <a:endCxn id="57" idx="1"/>
          </p:cNvCxnSpPr>
          <p:nvPr/>
        </p:nvCxnSpPr>
        <p:spPr>
          <a:xfrm>
            <a:off x="5220072" y="4761148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07504" y="4077072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Fct</a:t>
            </a:r>
            <a:r>
              <a:rPr lang="fr-FR" dirty="0" smtClean="0"/>
              <a:t> suivant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491880" y="2564904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Variable recette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491880" y="3501008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Fichier </a:t>
            </a:r>
            <a:r>
              <a:rPr lang="fr-FR" dirty="0" err="1" smtClean="0"/>
              <a:t>Motk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491880" y="4509120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Fichier recette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491880" y="5517232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Destruction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6660232" y="4077072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Fct</a:t>
            </a:r>
            <a:r>
              <a:rPr lang="fr-FR" dirty="0" smtClean="0"/>
              <a:t> Mise en forme</a:t>
            </a:r>
            <a:endParaRPr lang="fr-FR" dirty="0"/>
          </a:p>
        </p:txBody>
      </p:sp>
      <p:cxnSp>
        <p:nvCxnSpPr>
          <p:cNvPr id="14" name="Forme 13"/>
          <p:cNvCxnSpPr>
            <a:stCxn id="6" idx="3"/>
          </p:cNvCxnSpPr>
          <p:nvPr/>
        </p:nvCxnSpPr>
        <p:spPr>
          <a:xfrm flipV="1">
            <a:off x="2195736" y="2204864"/>
            <a:ext cx="576064" cy="212423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Forme 15"/>
          <p:cNvCxnSpPr>
            <a:endCxn id="7" idx="0"/>
          </p:cNvCxnSpPr>
          <p:nvPr/>
        </p:nvCxnSpPr>
        <p:spPr>
          <a:xfrm>
            <a:off x="2771800" y="2204864"/>
            <a:ext cx="1764196" cy="36004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7" idx="2"/>
            <a:endCxn id="8" idx="0"/>
          </p:cNvCxnSpPr>
          <p:nvPr/>
        </p:nvCxnSpPr>
        <p:spPr>
          <a:xfrm>
            <a:off x="4535996" y="306896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8" idx="2"/>
            <a:endCxn id="9" idx="0"/>
          </p:cNvCxnSpPr>
          <p:nvPr/>
        </p:nvCxnSpPr>
        <p:spPr>
          <a:xfrm>
            <a:off x="4535996" y="40050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9" idx="2"/>
            <a:endCxn id="10" idx="0"/>
          </p:cNvCxnSpPr>
          <p:nvPr/>
        </p:nvCxnSpPr>
        <p:spPr>
          <a:xfrm>
            <a:off x="4535996" y="501317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Forme 24"/>
          <p:cNvCxnSpPr>
            <a:stCxn id="10" idx="3"/>
            <a:endCxn id="11" idx="2"/>
          </p:cNvCxnSpPr>
          <p:nvPr/>
        </p:nvCxnSpPr>
        <p:spPr>
          <a:xfrm flipV="1">
            <a:off x="5580112" y="4581128"/>
            <a:ext cx="2124236" cy="118813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7504" y="4077072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Fct</a:t>
            </a:r>
            <a:r>
              <a:rPr lang="fr-FR" dirty="0" smtClean="0"/>
              <a:t> Mise En Forme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2771800" y="2996952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Champs saisie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771800" y="4077072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Bouton Charger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771800" y="5085184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Bouton suivant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084168" y="4077072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Fct</a:t>
            </a:r>
            <a:r>
              <a:rPr lang="fr-FR" dirty="0" smtClean="0"/>
              <a:t> </a:t>
            </a:r>
            <a:r>
              <a:rPr lang="fr-FR" dirty="0" err="1" smtClean="0"/>
              <a:t>ChargerP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084168" y="5085184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Fct</a:t>
            </a:r>
            <a:r>
              <a:rPr lang="fr-FR" dirty="0" smtClean="0"/>
              <a:t> </a:t>
            </a:r>
            <a:r>
              <a:rPr lang="fr-FR" dirty="0" err="1" smtClean="0"/>
              <a:t>Esuivant</a:t>
            </a:r>
            <a:endParaRPr lang="fr-FR" dirty="0"/>
          </a:p>
        </p:txBody>
      </p:sp>
      <p:cxnSp>
        <p:nvCxnSpPr>
          <p:cNvPr id="11" name="Connecteur droit avec flèche 10"/>
          <p:cNvCxnSpPr>
            <a:stCxn id="4" idx="3"/>
            <a:endCxn id="6" idx="1"/>
          </p:cNvCxnSpPr>
          <p:nvPr/>
        </p:nvCxnSpPr>
        <p:spPr>
          <a:xfrm>
            <a:off x="2195736" y="432910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ngle 12"/>
          <p:cNvCxnSpPr>
            <a:stCxn id="4" idx="3"/>
            <a:endCxn id="7" idx="1"/>
          </p:cNvCxnSpPr>
          <p:nvPr/>
        </p:nvCxnSpPr>
        <p:spPr>
          <a:xfrm>
            <a:off x="2195736" y="4329100"/>
            <a:ext cx="576064" cy="10081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ngle 14"/>
          <p:cNvCxnSpPr>
            <a:stCxn id="4" idx="3"/>
            <a:endCxn id="5" idx="1"/>
          </p:cNvCxnSpPr>
          <p:nvPr/>
        </p:nvCxnSpPr>
        <p:spPr>
          <a:xfrm flipV="1">
            <a:off x="2195736" y="3248980"/>
            <a:ext cx="576064" cy="10801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6" idx="3"/>
            <a:endCxn id="8" idx="1"/>
          </p:cNvCxnSpPr>
          <p:nvPr/>
        </p:nvCxnSpPr>
        <p:spPr>
          <a:xfrm>
            <a:off x="4860032" y="4329100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7" idx="3"/>
            <a:endCxn id="9" idx="1"/>
          </p:cNvCxnSpPr>
          <p:nvPr/>
        </p:nvCxnSpPr>
        <p:spPr>
          <a:xfrm>
            <a:off x="4860032" y="533721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Forme 20"/>
          <p:cNvCxnSpPr>
            <a:stCxn id="5" idx="3"/>
          </p:cNvCxnSpPr>
          <p:nvPr/>
        </p:nvCxnSpPr>
        <p:spPr>
          <a:xfrm>
            <a:off x="4860032" y="3248980"/>
            <a:ext cx="576064" cy="205222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Forme 22"/>
          <p:cNvCxnSpPr>
            <a:stCxn id="8" idx="2"/>
          </p:cNvCxnSpPr>
          <p:nvPr/>
        </p:nvCxnSpPr>
        <p:spPr>
          <a:xfrm rot="5400000">
            <a:off x="6390202" y="4059070"/>
            <a:ext cx="216024" cy="12601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5868144" y="479715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à coins arrondis 25"/>
          <p:cNvSpPr/>
          <p:nvPr/>
        </p:nvSpPr>
        <p:spPr>
          <a:xfrm>
            <a:off x="2771800" y="2060848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Variable Etape</a:t>
            </a:r>
            <a:endParaRPr lang="fr-FR" dirty="0"/>
          </a:p>
        </p:txBody>
      </p:sp>
      <p:cxnSp>
        <p:nvCxnSpPr>
          <p:cNvPr id="28" name="Connecteur en angle 27"/>
          <p:cNvCxnSpPr>
            <a:stCxn id="4" idx="3"/>
            <a:endCxn id="26" idx="1"/>
          </p:cNvCxnSpPr>
          <p:nvPr/>
        </p:nvCxnSpPr>
        <p:spPr>
          <a:xfrm flipV="1">
            <a:off x="2195736" y="2312876"/>
            <a:ext cx="576064" cy="20162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052735"/>
            <a:ext cx="3528392" cy="267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107504" y="4077072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Fct</a:t>
            </a:r>
            <a:r>
              <a:rPr lang="fr-FR" dirty="0" smtClean="0"/>
              <a:t> </a:t>
            </a:r>
            <a:r>
              <a:rPr lang="fr-FR" dirty="0" err="1" smtClean="0"/>
              <a:t>ChargerP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699792" y="2564904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Variable = 1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699792" y="3501008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askopenfilename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699792" y="4437112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Save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699792" y="5373216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Destruction</a:t>
            </a:r>
            <a:endParaRPr lang="fr-FR" dirty="0"/>
          </a:p>
        </p:txBody>
      </p:sp>
      <p:cxnSp>
        <p:nvCxnSpPr>
          <p:cNvPr id="11" name="Connecteur en angle 10"/>
          <p:cNvCxnSpPr>
            <a:stCxn id="5" idx="3"/>
            <a:endCxn id="6" idx="1"/>
          </p:cNvCxnSpPr>
          <p:nvPr/>
        </p:nvCxnSpPr>
        <p:spPr>
          <a:xfrm flipV="1">
            <a:off x="2195736" y="2816932"/>
            <a:ext cx="504056" cy="15121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6" idx="2"/>
            <a:endCxn id="7" idx="0"/>
          </p:cNvCxnSpPr>
          <p:nvPr/>
        </p:nvCxnSpPr>
        <p:spPr>
          <a:xfrm>
            <a:off x="3743908" y="306896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7" idx="2"/>
            <a:endCxn id="8" idx="0"/>
          </p:cNvCxnSpPr>
          <p:nvPr/>
        </p:nvCxnSpPr>
        <p:spPr>
          <a:xfrm>
            <a:off x="3743908" y="400506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8" idx="2"/>
            <a:endCxn id="9" idx="0"/>
          </p:cNvCxnSpPr>
          <p:nvPr/>
        </p:nvCxnSpPr>
        <p:spPr>
          <a:xfrm>
            <a:off x="3743908" y="494116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à coins arrondis 17"/>
          <p:cNvSpPr/>
          <p:nvPr/>
        </p:nvSpPr>
        <p:spPr>
          <a:xfrm>
            <a:off x="5940152" y="2564904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Fct</a:t>
            </a:r>
            <a:r>
              <a:rPr lang="fr-FR" dirty="0" smtClean="0"/>
              <a:t> </a:t>
            </a:r>
            <a:r>
              <a:rPr lang="fr-FR" dirty="0" err="1" smtClean="0"/>
              <a:t>Esuivant</a:t>
            </a:r>
            <a:endParaRPr lang="fr-FR" dirty="0"/>
          </a:p>
        </p:txBody>
      </p:sp>
      <p:cxnSp>
        <p:nvCxnSpPr>
          <p:cNvPr id="20" name="Connecteur droit avec flèche 19"/>
          <p:cNvCxnSpPr>
            <a:stCxn id="6" idx="3"/>
            <a:endCxn id="18" idx="1"/>
          </p:cNvCxnSpPr>
          <p:nvPr/>
        </p:nvCxnSpPr>
        <p:spPr>
          <a:xfrm>
            <a:off x="4788024" y="2816932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5883</Template>
  <TotalTime>155</TotalTime>
  <Words>156</Words>
  <Application>Microsoft Office PowerPoint</Application>
  <PresentationFormat>Affichage à l'écran (4:3)</PresentationFormat>
  <Paragraphs>79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BIG COOK</vt:lpstr>
      <vt:lpstr>Diapositive 2</vt:lpstr>
      <vt:lpstr>Le but </vt:lpstr>
      <vt:lpstr>Inspirations </vt:lpstr>
      <vt:lpstr>Répartition des tâches</vt:lpstr>
      <vt:lpstr>Réalisation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Difficultés</vt:lpstr>
      <vt:lpstr>Améliorations</vt:lpstr>
      <vt:lpstr>Diapositive 16</vt:lpstr>
      <vt:lpstr>Diapositive 17</vt:lpstr>
      <vt:lpstr>Diapositive 18</vt:lpstr>
      <vt:lpstr>Diapositive 19</vt:lpstr>
      <vt:lpstr>Bilan</vt:lpstr>
    </vt:vector>
  </TitlesOfParts>
  <Company>lycee laperouse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administrateur</dc:creator>
  <cp:lastModifiedBy>administrateur</cp:lastModifiedBy>
  <cp:revision>20</cp:revision>
  <dcterms:created xsi:type="dcterms:W3CDTF">2014-11-02T23:09:12Z</dcterms:created>
  <dcterms:modified xsi:type="dcterms:W3CDTF">2014-11-03T21:21:46Z</dcterms:modified>
</cp:coreProperties>
</file>