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88" r:id="rId4"/>
    <p:sldId id="298" r:id="rId5"/>
    <p:sldId id="290" r:id="rId6"/>
    <p:sldId id="291" r:id="rId7"/>
    <p:sldId id="292" r:id="rId8"/>
    <p:sldId id="293" r:id="rId9"/>
    <p:sldId id="299" r:id="rId10"/>
    <p:sldId id="295" r:id="rId11"/>
    <p:sldId id="297" r:id="rId12"/>
    <p:sldId id="268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5D5E5-94B5-794E-9E4B-5536CBB995FF}" type="datetimeFigureOut">
              <a:rPr lang="fr-FR" smtClean="0"/>
              <a:t>16/10/21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D229-2B35-2948-A708-A0ECE0C55A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72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20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978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005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471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592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559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466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516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248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12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16/10/21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935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t>16/10/21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7474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4678" y="3646560"/>
            <a:ext cx="8058322" cy="2309740"/>
          </a:xfrm>
        </p:spPr>
        <p:txBody>
          <a:bodyPr>
            <a:normAutofit/>
          </a:bodyPr>
          <a:lstStyle/>
          <a:p>
            <a:r>
              <a:rPr lang="fr-FR" sz="3200" dirty="0" smtClean="0">
                <a:cs typeface="Arial" panose="020B0604020202020204" pitchFamily="34" charset="0"/>
              </a:rPr>
              <a:t>NOMBRES ET CALCULS:</a:t>
            </a:r>
            <a:br>
              <a:rPr lang="fr-FR" sz="3200" dirty="0" smtClean="0">
                <a:cs typeface="Arial" panose="020B0604020202020204" pitchFamily="34" charset="0"/>
              </a:rPr>
            </a:br>
            <a:r>
              <a:rPr lang="fr-FR" sz="3200" dirty="0" smtClean="0">
                <a:cs typeface="Arial" panose="020B0604020202020204" pitchFamily="34" charset="0"/>
              </a:rPr>
              <a:t>Arithmétique</a:t>
            </a:r>
            <a:br>
              <a:rPr lang="fr-FR" sz="3200" dirty="0" smtClean="0">
                <a:cs typeface="Arial" panose="020B0604020202020204" pitchFamily="34" charset="0"/>
              </a:rPr>
            </a:br>
            <a:r>
              <a:rPr lang="fr-FR" sz="3200" dirty="0">
                <a:cs typeface="Arial" panose="020B0604020202020204" pitchFamily="34" charset="0"/>
              </a:rPr>
              <a:t>T</a:t>
            </a:r>
            <a:r>
              <a:rPr lang="fr-FR" sz="3200" dirty="0" smtClean="0">
                <a:cs typeface="Arial" panose="020B0604020202020204" pitchFamily="34" charset="0"/>
              </a:rPr>
              <a:t>rouver le plus grand d</a:t>
            </a:r>
            <a:r>
              <a:rPr lang="fr-FR" sz="3200" dirty="0" smtClean="0">
                <a:cs typeface="Arial" panose="020B0604020202020204" pitchFamily="34" charset="0"/>
              </a:rPr>
              <a:t>iviseur</a:t>
            </a:r>
            <a:br>
              <a:rPr lang="fr-FR" sz="3200" dirty="0" smtClean="0">
                <a:cs typeface="Arial" panose="020B0604020202020204" pitchFamily="34" charset="0"/>
              </a:rPr>
            </a:br>
            <a:r>
              <a:rPr lang="fr-FR" sz="3200" dirty="0" smtClean="0">
                <a:cs typeface="Arial" panose="020B0604020202020204" pitchFamily="34" charset="0"/>
              </a:rPr>
              <a:t> commun à deux entiers</a:t>
            </a:r>
            <a:endParaRPr lang="fr-FR" sz="3200" dirty="0"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184838"/>
            <a:ext cx="8077200" cy="2040961"/>
          </a:xfrm>
        </p:spPr>
        <p:txBody>
          <a:bodyPr>
            <a:noAutofit/>
          </a:bodyPr>
          <a:lstStyle/>
          <a:p>
            <a:r>
              <a:rPr lang="fr-FR" sz="5400" dirty="0" smtClean="0">
                <a:latin typeface="+mj-lt"/>
                <a:cs typeface="Arial"/>
              </a:rPr>
              <a:t>Activité </a:t>
            </a:r>
            <a:r>
              <a:rPr lang="fr-FR" sz="5400" dirty="0" smtClean="0">
                <a:latin typeface="+mj-lt"/>
                <a:cs typeface="Arial"/>
              </a:rPr>
              <a:t>mentale</a:t>
            </a:r>
          </a:p>
          <a:p>
            <a:r>
              <a:rPr lang="fr-FR" sz="5400" dirty="0" smtClean="0">
                <a:latin typeface="+mj-lt"/>
                <a:cs typeface="Arial"/>
              </a:rPr>
              <a:t> </a:t>
            </a:r>
            <a:r>
              <a:rPr lang="fr-FR" sz="5400" dirty="0" smtClean="0">
                <a:latin typeface="+mj-lt"/>
                <a:cs typeface="Arial"/>
              </a:rPr>
              <a:t>6</a:t>
            </a:r>
            <a:r>
              <a:rPr lang="fr-FR" sz="5400" baseline="30000" dirty="0" smtClean="0">
                <a:latin typeface="+mj-lt"/>
                <a:cs typeface="Arial"/>
              </a:rPr>
              <a:t>ème</a:t>
            </a:r>
            <a:r>
              <a:rPr lang="fr-FR" sz="5400" dirty="0" smtClean="0">
                <a:latin typeface="+mj-lt"/>
                <a:cs typeface="Arial"/>
              </a:rPr>
              <a:t> </a:t>
            </a:r>
            <a:endParaRPr lang="fr-FR" sz="54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38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25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445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5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et à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827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7791" y="2305108"/>
            <a:ext cx="6674509" cy="1499616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REPONSES</a:t>
            </a:r>
            <a:endParaRPr lang="fr-FR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4228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91704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Quel est le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à 15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21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5 = 15</a:t>
            </a:r>
          </a:p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7 = 21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6985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4868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765957"/>
            <a:ext cx="8153400" cy="27011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42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49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6 = 42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7 = 49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6985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9921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3900" y="550057"/>
            <a:ext cx="7925368" cy="28916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26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x 1 = 13</a:t>
            </a:r>
          </a:p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x 2 = 26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27400" y="4445000"/>
            <a:ext cx="9271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18226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688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49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7 =  49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3 = 21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6985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28385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6630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10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 x 1 = 10</a:t>
            </a:r>
          </a:p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 x 2 = 20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8636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57772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8281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3 = 9</a:t>
            </a:r>
          </a:p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4 = 12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8001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73679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70114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81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9 = 81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2 = 18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6985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8923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Quel est le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à 15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21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5831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82814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22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x 2 = 22</a:t>
            </a:r>
          </a:p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11 x 3 = 33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6985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2848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7138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25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5 = 25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3 = 15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390900" y="4445000"/>
            <a:ext cx="698500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5889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27773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5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et à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644632" y="3937000"/>
            <a:ext cx="4238768" cy="2400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5 =  5</a:t>
            </a:r>
          </a:p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7 = 7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48271" y="4445000"/>
            <a:ext cx="711338" cy="1663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4904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765957"/>
            <a:ext cx="8153400" cy="50070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42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49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08860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26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04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49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633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10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 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6283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b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5116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81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833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632" y="765957"/>
            <a:ext cx="7554036" cy="50070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Quel est le plus grand diviseur commun</a:t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22 et à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6290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149</Words>
  <Application>Microsoft Macintosh PowerPoint</Application>
  <PresentationFormat>Présentation à l'écran (4:3)</PresentationFormat>
  <Paragraphs>44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NOMBRES ET CALCULS: Arithmétique Trouver le plus grand diviseur  commun à deux entiers</vt:lpstr>
      <vt:lpstr>1. Quel est le plus grand diviseur commun  à 15 et à 21 ?</vt:lpstr>
      <vt:lpstr>2. Quel est le plus grand diviseur commun  à 42 et à 49 ?</vt:lpstr>
      <vt:lpstr>3. Quel est le plus grand diviseur commun à 13 et à 26 ?</vt:lpstr>
      <vt:lpstr>4. Quel est le plus grand diviseur commun  à 49 et à 21 ?</vt:lpstr>
      <vt:lpstr>5. Quel est le plus grand diviseur commun à 10 et à 20 ?</vt:lpstr>
      <vt:lpstr>6. Quel est le plus grand diviseur commun à 9 et à 12 ?</vt:lpstr>
      <vt:lpstr>7. Quel est le plus grand diviseur commun à 81 et à 18 ?</vt:lpstr>
      <vt:lpstr>8. Quel est le plus grand diviseur commun à 22 et à 33 ?</vt:lpstr>
      <vt:lpstr>9. Quel est le plus grand diviseur commun à 25 et à 15 ?</vt:lpstr>
      <vt:lpstr>10. Quel est le plus grand diviseur commun à 5 et à 7 ?</vt:lpstr>
      <vt:lpstr>Présentation PowerPoint</vt:lpstr>
      <vt:lpstr>1. Quel est le plus grand diviseur commun  à 15 et à 21 ?</vt:lpstr>
      <vt:lpstr>2. Quel est le plus grand diviseur commun  à 42 et à 49 ?</vt:lpstr>
      <vt:lpstr>3. Quel est le plus grand diviseur commun à 13 et à 26 ?</vt:lpstr>
      <vt:lpstr>4. Quel est le plus grand diviseur commun  à 49 et à 21 ?</vt:lpstr>
      <vt:lpstr>5. Quel est le plus grand diviseur commun à 10 et à 20 ?</vt:lpstr>
      <vt:lpstr>6. Quel est le plus grand diviseur commun à 9 et à 12 ?</vt:lpstr>
      <vt:lpstr>7. Quel est le plus grand diviseur commun à 81 et à 18 ?</vt:lpstr>
      <vt:lpstr>8. Quel est le plus grand diviseur commun à 22 et à 33 ?</vt:lpstr>
      <vt:lpstr>9. Quel est le plus grand diviseur commun à 25 et à 15 ?</vt:lpstr>
      <vt:lpstr>10. Quel est le plus grand diviseur commun à 5 et à 7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 de relatifs</dc:title>
  <dc:creator>Eve Fonteneau</dc:creator>
  <cp:lastModifiedBy>Eve Fonteneau</cp:lastModifiedBy>
  <cp:revision>73</cp:revision>
  <dcterms:created xsi:type="dcterms:W3CDTF">2012-02-19T05:58:08Z</dcterms:created>
  <dcterms:modified xsi:type="dcterms:W3CDTF">2021-10-16T05:40:00Z</dcterms:modified>
</cp:coreProperties>
</file>