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16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802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36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589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8129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72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885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22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854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391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26/09/22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790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26/09/22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934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0888" y="3434263"/>
            <a:ext cx="7682277" cy="20608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Arial"/>
                <a:cs typeface="Arial"/>
              </a:rPr>
              <a:t>NOMBRES ET CALCULS: Nombres relatifs</a:t>
            </a:r>
            <a:br>
              <a:rPr lang="fr-FR" sz="2800" dirty="0" smtClean="0">
                <a:latin typeface="Arial"/>
                <a:cs typeface="Arial"/>
              </a:rPr>
            </a:br>
            <a:r>
              <a:rPr lang="fr-FR" sz="2800" dirty="0" smtClean="0">
                <a:latin typeface="Arial"/>
                <a:cs typeface="Arial"/>
              </a:rPr>
              <a:t>Somme de relatifs</a:t>
            </a:r>
            <a:endParaRPr lang="fr-FR" sz="2800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934647"/>
            <a:ext cx="8077200" cy="1499616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000000"/>
                </a:solidFill>
                <a:latin typeface="Arial"/>
                <a:cs typeface="Arial"/>
              </a:rPr>
              <a:t>Activité mentale</a:t>
            </a:r>
          </a:p>
          <a:p>
            <a:r>
              <a:rPr lang="fr-FR" sz="4800" dirty="0" smtClean="0">
                <a:solidFill>
                  <a:srgbClr val="000000"/>
                </a:solidFill>
                <a:latin typeface="Arial"/>
                <a:cs typeface="Arial"/>
              </a:rPr>
              <a:t> 5</a:t>
            </a:r>
            <a:r>
              <a:rPr lang="fr-FR" sz="4800" baseline="30000" dirty="0" smtClean="0">
                <a:solidFill>
                  <a:srgbClr val="000000"/>
                </a:solidFill>
                <a:latin typeface="Arial"/>
                <a:cs typeface="Arial"/>
              </a:rPr>
              <a:t>ème</a:t>
            </a:r>
            <a:r>
              <a:rPr lang="fr-FR" sz="4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fr-FR" sz="4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38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8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/>
              <a:t>–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(+7) </a:t>
            </a:r>
            <a:r>
              <a:rPr lang="mr-IN" sz="6600" dirty="0" smtClean="0"/>
              <a:t>–</a:t>
            </a:r>
            <a:r>
              <a:rPr lang="fr-FR" sz="6600" dirty="0" smtClean="0"/>
              <a:t> 11 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58520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9.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8 + (+9) 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01464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10.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(-15) + (-4) 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60574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7791" y="2305108"/>
            <a:ext cx="5463970" cy="1499616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tx1"/>
                </a:solidFill>
                <a:cs typeface="Cracked"/>
              </a:rPr>
              <a:t>REPONSES</a:t>
            </a:r>
            <a:endParaRPr lang="fr-FR" sz="7200" dirty="0">
              <a:solidFill>
                <a:schemeClr val="tx1"/>
              </a:solidFill>
              <a:cs typeface="Cracked"/>
            </a:endParaRPr>
          </a:p>
        </p:txBody>
      </p:sp>
    </p:spTree>
    <p:extLst>
      <p:ext uri="{BB962C8B-B14F-4D97-AF65-F5344CB8AC3E}">
        <p14:creationId xmlns:p14="http://schemas.microsoft.com/office/powerpoint/2010/main" val="200164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1.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84193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-5 + (-4)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496177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75429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1050" y="491916"/>
            <a:ext cx="78867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dirty="0">
                <a:latin typeface="Arial"/>
                <a:cs typeface="Arial"/>
              </a:rPr>
              <a:t>2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30658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-5 + 3 =</a:t>
            </a:r>
            <a:endParaRPr lang="fr-FR" sz="66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6177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-2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2978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3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081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9 </a:t>
            </a:r>
            <a:r>
              <a:rPr lang="mr-IN" sz="6600" dirty="0" smtClean="0"/>
              <a:t>–</a:t>
            </a:r>
            <a:r>
              <a:rPr lang="fr-FR" sz="6600" dirty="0" smtClean="0"/>
              <a:t> 3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279339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8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4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4938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-15 + 19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682039" y="3082421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9627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5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82843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-2022 + 2022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976320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0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61136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84192" y="298223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21 + (-12) =</a:t>
            </a:r>
            <a:endParaRPr lang="fr-FR" sz="66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6.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44430" y="3015180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99928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7791" y="2305108"/>
            <a:ext cx="5463970" cy="1499616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tx1"/>
                </a:solidFill>
                <a:cs typeface="Cracked"/>
              </a:rPr>
              <a:t>QUESTIONS</a:t>
            </a:r>
            <a:endParaRPr lang="fr-FR" sz="7200" dirty="0">
              <a:solidFill>
                <a:schemeClr val="tx1"/>
              </a:solidFill>
              <a:cs typeface="Cracked"/>
            </a:endParaRPr>
          </a:p>
        </p:txBody>
      </p:sp>
    </p:spTree>
    <p:extLst>
      <p:ext uri="{BB962C8B-B14F-4D97-AF65-F5344CB8AC3E}">
        <p14:creationId xmlns:p14="http://schemas.microsoft.com/office/powerpoint/2010/main" val="265164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7.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0675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-17 </a:t>
            </a:r>
            <a:r>
              <a:rPr lang="mr-IN" sz="6600" dirty="0"/>
              <a:t>–</a:t>
            </a:r>
            <a:r>
              <a:rPr lang="fr-FR" sz="6600" dirty="0" smtClean="0"/>
              <a:t> 12 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496177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-29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43964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8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/>
              <a:t>–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316519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(+7) </a:t>
            </a:r>
            <a:r>
              <a:rPr lang="mr-IN" sz="6600" dirty="0" smtClean="0"/>
              <a:t>–</a:t>
            </a:r>
            <a:r>
              <a:rPr lang="fr-FR" sz="6600" dirty="0" smtClean="0"/>
              <a:t> 11  =</a:t>
            </a:r>
            <a:endParaRPr lang="fr-FR" sz="6600" dirty="0"/>
          </a:p>
        </p:txBody>
      </p:sp>
      <p:sp>
        <p:nvSpPr>
          <p:cNvPr id="8" name="ZoneTexte 7"/>
          <p:cNvSpPr txBox="1"/>
          <p:nvPr/>
        </p:nvSpPr>
        <p:spPr>
          <a:xfrm>
            <a:off x="5876757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-4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55667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9.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77123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8 + (+9) 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496177" y="3119142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17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40628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10.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74423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(-15) + (-4)  =</a:t>
            </a:r>
            <a:endParaRPr lang="fr-FR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5697527" y="3082421"/>
            <a:ext cx="138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-19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17440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1.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-5 + (-4)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79445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1050" y="491916"/>
            <a:ext cx="78867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dirty="0">
                <a:latin typeface="Arial"/>
                <a:cs typeface="Arial"/>
              </a:rPr>
              <a:t>2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-5 + 3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19423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3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9 </a:t>
            </a:r>
            <a:r>
              <a:rPr lang="mr-IN" sz="6600" dirty="0" smtClean="0"/>
              <a:t>–</a:t>
            </a:r>
            <a:r>
              <a:rPr lang="fr-FR" sz="6600" dirty="0" smtClean="0"/>
              <a:t> 3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423035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4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-15 + 19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72873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>
                <a:latin typeface="Arial"/>
                <a:cs typeface="Arial"/>
              </a:rPr>
              <a:t>5</a:t>
            </a:r>
            <a:r>
              <a:rPr lang="fr-FR" sz="3600" dirty="0" smtClean="0">
                <a:latin typeface="Arial"/>
                <a:cs typeface="Arial"/>
              </a:rPr>
              <a:t>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-2022 + 2022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425533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21 + (-12) =</a:t>
            </a:r>
            <a:endParaRPr lang="fr-FR" sz="66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6. Calcule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6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"/>
                <a:cs typeface="Arial"/>
              </a:rPr>
              <a:t>7. Calcule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13500" y="3082421"/>
            <a:ext cx="525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-17 </a:t>
            </a:r>
            <a:r>
              <a:rPr lang="mr-IN" sz="6600" dirty="0"/>
              <a:t>–</a:t>
            </a:r>
            <a:r>
              <a:rPr lang="fr-FR" sz="6600" dirty="0" smtClean="0"/>
              <a:t> 12  =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38043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215</Words>
  <Application>Microsoft Macintosh PowerPoint</Application>
  <PresentationFormat>Présentation à l'écran (4:3)</PresentationFormat>
  <Paragraphs>57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NOMBRES ET CALCULS: Nombres relatifs Somme de relatifs</vt:lpstr>
      <vt:lpstr>Présentation PowerPoint</vt:lpstr>
      <vt:lpstr>1. Calcule</vt:lpstr>
      <vt:lpstr>Présentation PowerPoint</vt:lpstr>
      <vt:lpstr>3. Calcule</vt:lpstr>
      <vt:lpstr>4. Calcule</vt:lpstr>
      <vt:lpstr>5. Calcule</vt:lpstr>
      <vt:lpstr>6. Calcule</vt:lpstr>
      <vt:lpstr>7. Calcule</vt:lpstr>
      <vt:lpstr>8. Calcule</vt:lpstr>
      <vt:lpstr>9. Calcule</vt:lpstr>
      <vt:lpstr>10. Calcule</vt:lpstr>
      <vt:lpstr>Présentation PowerPoint</vt:lpstr>
      <vt:lpstr>1. Calcule</vt:lpstr>
      <vt:lpstr>Présentation PowerPoint</vt:lpstr>
      <vt:lpstr>3. Calcule</vt:lpstr>
      <vt:lpstr>4. Calcule</vt:lpstr>
      <vt:lpstr>5. Calcule</vt:lpstr>
      <vt:lpstr>6. Calcule</vt:lpstr>
      <vt:lpstr>7. Calcule</vt:lpstr>
      <vt:lpstr>8. Calcule</vt:lpstr>
      <vt:lpstr>9. Calcule</vt:lpstr>
      <vt:lpstr>10. Calcule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 de relatifs</dc:title>
  <dc:creator>Eve Fonteneau</dc:creator>
  <cp:lastModifiedBy>Eve Fonteneau</cp:lastModifiedBy>
  <cp:revision>36</cp:revision>
  <dcterms:created xsi:type="dcterms:W3CDTF">2012-02-19T05:58:08Z</dcterms:created>
  <dcterms:modified xsi:type="dcterms:W3CDTF">2022-09-26T11:21:56Z</dcterms:modified>
</cp:coreProperties>
</file>