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5" r:id="rId12"/>
    <p:sldId id="27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2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7203-6F34-694F-948C-0FFE3D3BAEDB}" type="datetimeFigureOut">
              <a:rPr lang="fr-FR" smtClean="0"/>
              <a:t>26/09/22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F393-F60F-A94D-A3E8-B17F9F9402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35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7203-6F34-694F-948C-0FFE3D3BAEDB}" type="datetimeFigureOut">
              <a:rPr lang="fr-FR" smtClean="0"/>
              <a:t>26/09/22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F393-F60F-A94D-A3E8-B17F9F9402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42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7203-6F34-694F-948C-0FFE3D3BAEDB}" type="datetimeFigureOut">
              <a:rPr lang="fr-FR" smtClean="0"/>
              <a:t>26/09/22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F393-F60F-A94D-A3E8-B17F9F9402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50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7203-6F34-694F-948C-0FFE3D3BAEDB}" type="datetimeFigureOut">
              <a:rPr lang="fr-FR" smtClean="0"/>
              <a:t>26/09/22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F393-F60F-A94D-A3E8-B17F9F9402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943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7203-6F34-694F-948C-0FFE3D3BAEDB}" type="datetimeFigureOut">
              <a:rPr lang="fr-FR" smtClean="0"/>
              <a:t>26/09/22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F393-F60F-A94D-A3E8-B17F9F9402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24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7203-6F34-694F-948C-0FFE3D3BAEDB}" type="datetimeFigureOut">
              <a:rPr lang="fr-FR" smtClean="0"/>
              <a:t>26/09/22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F393-F60F-A94D-A3E8-B17F9F9402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938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7203-6F34-694F-948C-0FFE3D3BAEDB}" type="datetimeFigureOut">
              <a:rPr lang="fr-FR" smtClean="0"/>
              <a:t>26/09/22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F393-F60F-A94D-A3E8-B17F9F9402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315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7203-6F34-694F-948C-0FFE3D3BAEDB}" type="datetimeFigureOut">
              <a:rPr lang="fr-FR" smtClean="0"/>
              <a:t>26/09/22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F393-F60F-A94D-A3E8-B17F9F9402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31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7203-6F34-694F-948C-0FFE3D3BAEDB}" type="datetimeFigureOut">
              <a:rPr lang="fr-FR" smtClean="0"/>
              <a:t>26/09/22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F393-F60F-A94D-A3E8-B17F9F9402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967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7203-6F34-694F-948C-0FFE3D3BAEDB}" type="datetimeFigureOut">
              <a:rPr lang="fr-FR" smtClean="0"/>
              <a:t>26/09/22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F393-F60F-A94D-A3E8-B17F9F9402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33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7203-6F34-694F-948C-0FFE3D3BAEDB}" type="datetimeFigureOut">
              <a:rPr lang="fr-FR" smtClean="0"/>
              <a:t>26/09/22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F393-F60F-A94D-A3E8-B17F9F9402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59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7203-6F34-694F-948C-0FFE3D3BAEDB}" type="datetimeFigureOut">
              <a:rPr lang="fr-FR" smtClean="0"/>
              <a:t>26/09/22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3F393-F60F-A94D-A3E8-B17F9F94025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87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Activité mentale </a:t>
            </a:r>
            <a:br>
              <a:rPr lang="fr-FR" dirty="0" smtClean="0"/>
            </a:br>
            <a:r>
              <a:rPr lang="fr-FR" dirty="0" smtClean="0"/>
              <a:t>5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6750" y="4041096"/>
            <a:ext cx="7264088" cy="1302801"/>
          </a:xfrm>
        </p:spPr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NOMBRES ET CALCULS: Nombres relatifs</a:t>
            </a:r>
          </a:p>
          <a:p>
            <a:r>
              <a:rPr lang="fr-FR" dirty="0" smtClean="0">
                <a:solidFill>
                  <a:srgbClr val="000000"/>
                </a:solidFill>
              </a:rPr>
              <a:t>R</a:t>
            </a:r>
            <a:r>
              <a:rPr lang="fr-FR" dirty="0" smtClean="0">
                <a:solidFill>
                  <a:srgbClr val="000000"/>
                </a:solidFill>
              </a:rPr>
              <a:t>ésoudre des </a:t>
            </a:r>
            <a:r>
              <a:rPr lang="fr-FR" smtClean="0">
                <a:solidFill>
                  <a:srgbClr val="000000"/>
                </a:solidFill>
              </a:rPr>
              <a:t>petits problèmes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58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7531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8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14372"/>
            <a:ext cx="5010727" cy="29004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Sur la Lune, les zones à l’ombre du soleil ont pour température -150°C. Celles qui sont exposées au Soleil ont 280°C de plus.</a:t>
            </a:r>
          </a:p>
          <a:p>
            <a:pPr marL="0" indent="0">
              <a:buNone/>
            </a:pPr>
            <a:r>
              <a:rPr lang="fr-FR" dirty="0" smtClean="0"/>
              <a:t>Quelle est la température des zones exposées au Soleil?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19939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7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7531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9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53886" y="342591"/>
            <a:ext cx="7166841" cy="124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Quelle heure est-il à Perth quand il est 19h à Nouméa?</a:t>
            </a:r>
            <a:endParaRPr lang="fr-FR" dirty="0"/>
          </a:p>
        </p:txBody>
      </p:sp>
      <p:pic>
        <p:nvPicPr>
          <p:cNvPr id="4098" name="Picture 2" descr="Résultats de recherche d'images pour « fuseaux horaires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1" y="1936815"/>
            <a:ext cx="7451726" cy="441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04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7531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10.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44073" y="274638"/>
            <a:ext cx="7167418" cy="17388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Thomas a plongé jusqu’à 8m de profondeur puis il est descendu de 38m.</a:t>
            </a:r>
          </a:p>
          <a:p>
            <a:pPr marL="0" indent="0">
              <a:buNone/>
            </a:pPr>
            <a:r>
              <a:rPr lang="fr-FR" dirty="0" smtClean="0"/>
              <a:t>A quelle profondeur se trouve t-il alors?</a:t>
            </a:r>
            <a:endParaRPr lang="fr-FR" dirty="0"/>
          </a:p>
        </p:txBody>
      </p:sp>
      <p:pic>
        <p:nvPicPr>
          <p:cNvPr id="3076" name="Picture 4" descr="Image associé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b="36022"/>
          <a:stretch/>
        </p:blipFill>
        <p:spPr bwMode="auto">
          <a:xfrm>
            <a:off x="1599711" y="2932112"/>
            <a:ext cx="7211780" cy="35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942106" y="3680753"/>
            <a:ext cx="4562767" cy="2165865"/>
            <a:chOff x="942106" y="3680753"/>
            <a:chExt cx="4562767" cy="2165865"/>
          </a:xfrm>
        </p:grpSpPr>
        <p:cxnSp>
          <p:nvCxnSpPr>
            <p:cNvPr id="6" name="Connecteur droit 5"/>
            <p:cNvCxnSpPr/>
            <p:nvPr/>
          </p:nvCxnSpPr>
          <p:spPr>
            <a:xfrm flipH="1" flipV="1">
              <a:off x="1599711" y="5828145"/>
              <a:ext cx="3905162" cy="18473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942106" y="3680753"/>
              <a:ext cx="886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-8m</a:t>
              </a:r>
              <a:endParaRPr lang="fr-FR" dirty="0"/>
            </a:p>
          </p:txBody>
        </p:sp>
      </p:grpSp>
      <p:cxnSp>
        <p:nvCxnSpPr>
          <p:cNvPr id="10" name="Connecteur droit 9"/>
          <p:cNvCxnSpPr/>
          <p:nvPr/>
        </p:nvCxnSpPr>
        <p:spPr>
          <a:xfrm flipH="1" flipV="1">
            <a:off x="1599711" y="3865419"/>
            <a:ext cx="5309089" cy="1847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458693" y="4689546"/>
            <a:ext cx="88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38m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504873" y="3883891"/>
            <a:ext cx="0" cy="195349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65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ésultats de recherche d'images pour « réponses 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8"/>
          <a:stretch/>
        </p:blipFill>
        <p:spPr bwMode="auto">
          <a:xfrm>
            <a:off x="4145683" y="4590474"/>
            <a:ext cx="2827771" cy="137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ésultats de recherche d'images pour « réponses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39" y="829830"/>
            <a:ext cx="4404283" cy="34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352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7531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1.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43319"/>
            <a:ext cx="8229600" cy="17822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dirty="0" smtClean="0"/>
              <a:t>Un sous marin était à 250 m de profondeur et il remonte de 110m .</a:t>
            </a:r>
          </a:p>
          <a:p>
            <a:pPr marL="0" indent="0">
              <a:buNone/>
            </a:pPr>
            <a:r>
              <a:rPr lang="fr-FR" dirty="0" smtClean="0"/>
              <a:t>A quelle profondeur se trouve t-il?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604300"/>
            <a:ext cx="4376144" cy="26743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5158507" y="3632075"/>
                <a:ext cx="352829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/>
                <a:endParaRPr lang="fr-FR" sz="3200" dirty="0"/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507" y="3632075"/>
                <a:ext cx="3528293" cy="5847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space réservé du contenu 2"/>
          <p:cNvSpPr txBox="1">
            <a:spLocks/>
          </p:cNvSpPr>
          <p:nvPr/>
        </p:nvSpPr>
        <p:spPr>
          <a:xfrm>
            <a:off x="5158507" y="4560648"/>
            <a:ext cx="3528293" cy="17179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/>
              <a:t>Le sous marin se trouve à 140m de profondeur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643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7531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2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0444"/>
            <a:ext cx="8229600" cy="128748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dirty="0" smtClean="0"/>
              <a:t>Le romain </a:t>
            </a:r>
            <a:r>
              <a:rPr lang="fr-FR" dirty="0" err="1" smtClean="0"/>
              <a:t>Caïus</a:t>
            </a:r>
            <a:r>
              <a:rPr lang="fr-FR" dirty="0" smtClean="0"/>
              <a:t> est né en -21 (avant JC) et il a vécu 52 ans. A quelle date est-il mort?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490" y="3422650"/>
            <a:ext cx="2705100" cy="3238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1116108" y="3759198"/>
                <a:ext cx="284893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/>
                <a:endParaRPr lang="fr-FR" sz="3200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108" y="3759198"/>
                <a:ext cx="2848938" cy="5847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contenu 2"/>
          <p:cNvSpPr txBox="1">
            <a:spLocks/>
          </p:cNvSpPr>
          <p:nvPr/>
        </p:nvSpPr>
        <p:spPr>
          <a:xfrm>
            <a:off x="457200" y="4959196"/>
            <a:ext cx="4421665" cy="10709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/>
              <a:t>Le romain </a:t>
            </a:r>
            <a:r>
              <a:rPr lang="fr-FR" dirty="0" err="1" smtClean="0"/>
              <a:t>Caïus</a:t>
            </a:r>
            <a:r>
              <a:rPr lang="fr-FR" dirty="0" smtClean="0"/>
              <a:t> est mort en 31 après JC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4406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7531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3.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68074" y="274638"/>
            <a:ext cx="5297054" cy="32134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A Queenstown le thermomètre affichait -3°C et la température a baissé de 6°C encore.</a:t>
            </a:r>
          </a:p>
          <a:p>
            <a:pPr marL="0" indent="0">
              <a:buNone/>
            </a:pPr>
            <a:r>
              <a:rPr lang="fr-FR" dirty="0" smtClean="0"/>
              <a:t>Quelle est la température après cette baisse?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70" y="1812071"/>
            <a:ext cx="2618922" cy="33519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4223643" y="3897744"/>
                <a:ext cx="2420908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/>
                <a:endParaRPr lang="fr-FR" sz="3200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3" y="3897744"/>
                <a:ext cx="2420908" cy="5847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contenu 2"/>
          <p:cNvSpPr txBox="1">
            <a:spLocks/>
          </p:cNvSpPr>
          <p:nvPr/>
        </p:nvSpPr>
        <p:spPr>
          <a:xfrm>
            <a:off x="3038764" y="4970154"/>
            <a:ext cx="5426364" cy="10709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dirty="0" smtClean="0"/>
              <a:t>Après la baisse la température s’élève à -9°C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103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7531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4.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5491" y="3371274"/>
            <a:ext cx="8811491" cy="148705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smtClean="0"/>
              <a:t>Le Mont </a:t>
            </a:r>
            <a:r>
              <a:rPr lang="fr-FR" dirty="0" err="1" smtClean="0"/>
              <a:t>Panié</a:t>
            </a:r>
            <a:r>
              <a:rPr lang="fr-FR" dirty="0" smtClean="0"/>
              <a:t> culmine à 1600m. Joan a grimpé tout en haut puis il est descendu de 500m avant de faire une pause.</a:t>
            </a:r>
          </a:p>
          <a:p>
            <a:pPr marL="0" indent="0">
              <a:buNone/>
            </a:pPr>
            <a:r>
              <a:rPr lang="fr-FR" dirty="0" smtClean="0"/>
              <a:t>A quelle altitude se trouve t-il au moment de sa pause?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18849"/>
          <a:stretch/>
        </p:blipFill>
        <p:spPr>
          <a:xfrm>
            <a:off x="3509817" y="461023"/>
            <a:ext cx="4692719" cy="25388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1422402" y="5006856"/>
                <a:ext cx="348744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/>
                <a:endParaRPr lang="fr-FR" sz="3200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2" y="5006856"/>
                <a:ext cx="3487440" cy="5847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contenu 2"/>
          <p:cNvSpPr txBox="1">
            <a:spLocks/>
          </p:cNvSpPr>
          <p:nvPr/>
        </p:nvSpPr>
        <p:spPr>
          <a:xfrm>
            <a:off x="175492" y="5825058"/>
            <a:ext cx="8811490" cy="59730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dirty="0" smtClean="0"/>
              <a:t>Joan sera à 1100m d’altitude au moment de sa pause.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227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7531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5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1163" y="3222003"/>
            <a:ext cx="8234218" cy="155319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 smtClean="0"/>
              <a:t>Nicolas a son compte en banque à découvert de 2500F.  Heureusement pour son anniversaire, sa grand mère lui a donné un billet de 10 000F qu’il a aussitôt mis sur son compte.</a:t>
            </a:r>
          </a:p>
          <a:p>
            <a:pPr marL="0" indent="0">
              <a:buNone/>
            </a:pPr>
            <a:r>
              <a:rPr lang="fr-FR" dirty="0" smtClean="0"/>
              <a:t>Quelle somme a t-il maintenant sur son compte?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931" y="393534"/>
            <a:ext cx="3472069" cy="237588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2398174" y="5006856"/>
                <a:ext cx="4277353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/>
                <a:endParaRPr lang="fr-FR" sz="3200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174" y="5006856"/>
                <a:ext cx="4277353" cy="5847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u contenu 2"/>
          <p:cNvSpPr txBox="1">
            <a:spLocks/>
          </p:cNvSpPr>
          <p:nvPr/>
        </p:nvSpPr>
        <p:spPr>
          <a:xfrm>
            <a:off x="1819564" y="5837379"/>
            <a:ext cx="5606472" cy="5973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dirty="0" smtClean="0"/>
              <a:t>Nicolas a 7500F sur son compte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441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7531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6.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88285" y="463639"/>
            <a:ext cx="5815387" cy="22930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Cléopâtre, dernière reine d’Egypte est née en -69 et a vécu 39 ans. En quelle année s’est-elle fait piquer mortellement par une vipère?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48867"/>
          <a:stretch/>
        </p:blipFill>
        <p:spPr>
          <a:xfrm>
            <a:off x="234112" y="1863773"/>
            <a:ext cx="2292179" cy="37655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4249133" y="3908427"/>
                <a:ext cx="2798117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/>
                <a:endParaRPr lang="fr-FR" sz="3200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133" y="3908427"/>
                <a:ext cx="2798117" cy="5847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contenu 2"/>
          <p:cNvSpPr txBox="1">
            <a:spLocks/>
          </p:cNvSpPr>
          <p:nvPr/>
        </p:nvSpPr>
        <p:spPr>
          <a:xfrm>
            <a:off x="2419927" y="5197203"/>
            <a:ext cx="6281967" cy="8641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dirty="0" smtClean="0"/>
              <a:t>Cléopâtre est morte en 30 avant JC.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027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s de recherche d'images pour « avez vous des questions png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0" y="1425574"/>
            <a:ext cx="699135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s de recherche d'images pour « avez vous des questions gif 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211" y="339148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4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7531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7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3310" y="1626445"/>
            <a:ext cx="5285625" cy="273311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err="1" smtClean="0"/>
              <a:t>Noam</a:t>
            </a:r>
            <a:r>
              <a:rPr lang="fr-FR" dirty="0" smtClean="0"/>
              <a:t> saute du plongeoir.</a:t>
            </a:r>
          </a:p>
          <a:p>
            <a:pPr marL="0" indent="0">
              <a:buNone/>
            </a:pPr>
            <a:r>
              <a:rPr lang="fr-FR" dirty="0" smtClean="0"/>
              <a:t>Il s’élève d’1m, fait une chute de 5m et effectue une remontée de 2m pour revenir à la surface de l’eau. A quelle hauteur au dessus de l’eau, le plongeoir se trouve t-il?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053" y="2014372"/>
            <a:ext cx="2934477" cy="26275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1422400" y="4672133"/>
                <a:ext cx="2790461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/>
                <a:endParaRPr lang="fr-FR" sz="3200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0" y="4672133"/>
                <a:ext cx="2790461" cy="5847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contenu 2"/>
          <p:cNvSpPr txBox="1">
            <a:spLocks/>
          </p:cNvSpPr>
          <p:nvPr/>
        </p:nvSpPr>
        <p:spPr>
          <a:xfrm>
            <a:off x="840510" y="5751167"/>
            <a:ext cx="7952508" cy="5973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dirty="0" smtClean="0"/>
              <a:t>Le plongeoir se trouve à 2m au dessus de l’eau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9497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7531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8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6445"/>
            <a:ext cx="5010727" cy="29004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Sur la Lune, les zones à l’ombre du soleil ont pour température -150°C. Celles qui sont exposées au Soleil ont 280°C de plus.</a:t>
            </a:r>
          </a:p>
          <a:p>
            <a:pPr marL="0" indent="0">
              <a:buNone/>
            </a:pPr>
            <a:r>
              <a:rPr lang="fr-FR" dirty="0" smtClean="0"/>
              <a:t>Quelle est la température des zones exposées au Soleil?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1707457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1311566" y="4794419"/>
                <a:ext cx="3211066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/>
                <a:endParaRPr lang="fr-FR" sz="3200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566" y="4794419"/>
                <a:ext cx="3211066" cy="5847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Espace réservé du contenu 2"/>
          <p:cNvSpPr txBox="1">
            <a:spLocks/>
          </p:cNvSpPr>
          <p:nvPr/>
        </p:nvSpPr>
        <p:spPr>
          <a:xfrm>
            <a:off x="382156" y="5883562"/>
            <a:ext cx="8469744" cy="5973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dirty="0" smtClean="0"/>
              <a:t>La température des zones exposées au Soleil est de 130°C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972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7531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9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53886" y="342591"/>
            <a:ext cx="7166841" cy="124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Quelle heure est-il à Perth quand il est 19h à Nouméa?</a:t>
            </a:r>
            <a:endParaRPr lang="fr-FR" dirty="0"/>
          </a:p>
        </p:txBody>
      </p:sp>
      <p:pic>
        <p:nvPicPr>
          <p:cNvPr id="4098" name="Picture 2" descr="Résultats de recherche d'images pour « fuseaux horaires 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91" y="1936815"/>
            <a:ext cx="7451726" cy="441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332509" y="1743107"/>
                <a:ext cx="3431187" cy="58477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/>
                <a:r>
                  <a:rPr lang="fr-FR" sz="3200" dirty="0" smtClean="0"/>
                  <a:t>6</a:t>
                </a:r>
                <a:endParaRPr lang="fr-FR" sz="3200" dirty="0"/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1743107"/>
                <a:ext cx="3431187" cy="5847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contenu 2"/>
          <p:cNvSpPr txBox="1">
            <a:spLocks/>
          </p:cNvSpPr>
          <p:nvPr/>
        </p:nvSpPr>
        <p:spPr>
          <a:xfrm>
            <a:off x="206809" y="5270877"/>
            <a:ext cx="8811490" cy="59730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dirty="0" smtClean="0"/>
              <a:t>Quand il est 19h à Nouméa, il est 16h à Perth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734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7531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10.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44073" y="274638"/>
            <a:ext cx="7167418" cy="17388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Thomas a plongé jusqu’à 8m de profondeur puis il est descendu de 38m.</a:t>
            </a:r>
          </a:p>
          <a:p>
            <a:pPr marL="0" indent="0">
              <a:buNone/>
            </a:pPr>
            <a:r>
              <a:rPr lang="fr-FR" dirty="0" smtClean="0"/>
              <a:t>A quelle profondeur se trouve t-il alors?</a:t>
            </a:r>
            <a:endParaRPr lang="fr-FR" dirty="0"/>
          </a:p>
        </p:txBody>
      </p:sp>
      <p:pic>
        <p:nvPicPr>
          <p:cNvPr id="3076" name="Picture 4" descr="Image associé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b="36022"/>
          <a:stretch/>
        </p:blipFill>
        <p:spPr bwMode="auto">
          <a:xfrm>
            <a:off x="1599711" y="2932112"/>
            <a:ext cx="7211780" cy="351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942106" y="3680753"/>
            <a:ext cx="4562767" cy="2165865"/>
            <a:chOff x="942106" y="3680753"/>
            <a:chExt cx="4562767" cy="2165865"/>
          </a:xfrm>
        </p:grpSpPr>
        <p:cxnSp>
          <p:nvCxnSpPr>
            <p:cNvPr id="6" name="Connecteur droit 5"/>
            <p:cNvCxnSpPr/>
            <p:nvPr/>
          </p:nvCxnSpPr>
          <p:spPr>
            <a:xfrm flipH="1" flipV="1">
              <a:off x="1599711" y="5828145"/>
              <a:ext cx="3905162" cy="18473"/>
            </a:xfrm>
            <a:prstGeom prst="line">
              <a:avLst/>
            </a:prstGeom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942106" y="3680753"/>
              <a:ext cx="8866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-8m</a:t>
              </a:r>
              <a:endParaRPr lang="fr-FR" dirty="0"/>
            </a:p>
          </p:txBody>
        </p:sp>
      </p:grpSp>
      <p:cxnSp>
        <p:nvCxnSpPr>
          <p:cNvPr id="10" name="Connecteur droit 9"/>
          <p:cNvCxnSpPr/>
          <p:nvPr/>
        </p:nvCxnSpPr>
        <p:spPr>
          <a:xfrm flipH="1" flipV="1">
            <a:off x="1599711" y="3865419"/>
            <a:ext cx="5309089" cy="18472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5458693" y="4689546"/>
            <a:ext cx="88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38m</a:t>
            </a:r>
            <a:endParaRPr lang="fr-FR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504873" y="3883891"/>
            <a:ext cx="0" cy="195349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3544321" y="2148393"/>
                <a:ext cx="2620086" cy="58477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/>
                <a:endParaRPr lang="fr-FR" sz="3200" dirty="0"/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321" y="2148393"/>
                <a:ext cx="2620086" cy="5847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Espace réservé du contenu 2"/>
          <p:cNvSpPr txBox="1">
            <a:spLocks/>
          </p:cNvSpPr>
          <p:nvPr/>
        </p:nvSpPr>
        <p:spPr>
          <a:xfrm>
            <a:off x="175492" y="2932112"/>
            <a:ext cx="8635999" cy="5973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/>
              <a:t>Tomas se trouve alors à 46 mètres de profondeur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57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7531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1.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14373"/>
            <a:ext cx="8229600" cy="178220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dirty="0" smtClean="0"/>
              <a:t>Un sous marin était à 250 m de profondeur et il remonte de 110m .</a:t>
            </a:r>
          </a:p>
          <a:p>
            <a:pPr marL="0" indent="0">
              <a:buNone/>
            </a:pPr>
            <a:r>
              <a:rPr lang="fr-FR" dirty="0" smtClean="0"/>
              <a:t>A quelle profondeur se trouve t-il?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413" y="4014999"/>
            <a:ext cx="4376144" cy="267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7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7531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2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14373"/>
            <a:ext cx="8229600" cy="17822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fr-FR" dirty="0" smtClean="0"/>
              <a:t>Le romain </a:t>
            </a:r>
            <a:r>
              <a:rPr lang="fr-FR" dirty="0" err="1" smtClean="0"/>
              <a:t>Caïus</a:t>
            </a:r>
            <a:r>
              <a:rPr lang="fr-FR" dirty="0" smtClean="0"/>
              <a:t> est né en -21 (avant JC) et il a vécu 52 ans. A quelle date est-il mort?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197" y="3422650"/>
            <a:ext cx="2705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5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7531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3.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75802" y="2014372"/>
            <a:ext cx="4710997" cy="38806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A Queenstown le thermomètre affichait -3°C et la température a baissé de 6°C encore.</a:t>
            </a:r>
          </a:p>
          <a:p>
            <a:pPr marL="0" indent="0">
              <a:buNone/>
            </a:pPr>
            <a:r>
              <a:rPr lang="fr-FR" dirty="0" smtClean="0"/>
              <a:t>Quelle est la température après cette baisse?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14373"/>
            <a:ext cx="3389920" cy="433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7531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4.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6761" y="4169331"/>
            <a:ext cx="8229600" cy="219637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Le Mont </a:t>
            </a:r>
            <a:r>
              <a:rPr lang="fr-FR" dirty="0" err="1" smtClean="0"/>
              <a:t>Panié</a:t>
            </a:r>
            <a:r>
              <a:rPr lang="fr-FR" dirty="0" smtClean="0"/>
              <a:t> culmine à 1600m. Joan a grimpé tout en haut puis il est descendu de 500m avant de faire une pause.</a:t>
            </a:r>
          </a:p>
          <a:p>
            <a:pPr marL="0" indent="0">
              <a:buNone/>
            </a:pPr>
            <a:r>
              <a:rPr lang="fr-FR" dirty="0" smtClean="0"/>
              <a:t>A quelle altitude se trouve t-il au moment de sa pause?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18849"/>
          <a:stretch/>
        </p:blipFill>
        <p:spPr>
          <a:xfrm>
            <a:off x="2263999" y="461023"/>
            <a:ext cx="5938538" cy="321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6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7531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5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14372"/>
            <a:ext cx="4857675" cy="319039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smtClean="0"/>
              <a:t>Nicolas a son compte en banque à découvert de 2500F.  Heureusement pour son anniversaire, sa grand mère lui a donné un billet de 10 000F qu’il a aussitôt mis sur son compte.</a:t>
            </a:r>
          </a:p>
          <a:p>
            <a:pPr marL="0" indent="0">
              <a:buNone/>
            </a:pPr>
            <a:r>
              <a:rPr lang="fr-FR" dirty="0" smtClean="0"/>
              <a:t>Quelle somme a t-il maintenant sur son compte?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931" y="2333170"/>
            <a:ext cx="3472069" cy="237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4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7531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6.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1412" y="1738257"/>
            <a:ext cx="5815387" cy="22930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Cléopâtre, dernière reine d’Egypte est née en -69 et a vécu 39 ans. En quelle année s’est-elle fait piquer mortellement par une vipère?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r="48867"/>
          <a:stretch/>
        </p:blipFill>
        <p:spPr>
          <a:xfrm>
            <a:off x="234112" y="1863773"/>
            <a:ext cx="2292179" cy="37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25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47531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7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14372"/>
            <a:ext cx="5285625" cy="29004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err="1" smtClean="0"/>
              <a:t>Noam</a:t>
            </a:r>
            <a:r>
              <a:rPr lang="fr-FR" dirty="0" smtClean="0"/>
              <a:t> saute du plongeoir.</a:t>
            </a:r>
          </a:p>
          <a:p>
            <a:pPr marL="0" indent="0">
              <a:buNone/>
            </a:pPr>
            <a:r>
              <a:rPr lang="fr-FR" dirty="0" smtClean="0"/>
              <a:t>Il s’élève d’1m, fait une chute de 5m et effectue une remontée de 2m pour revenir à la surface de l’eau. A quelle hauteur au dessus de l’eau, le plongeoir se trouve t-il?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053" y="2014372"/>
            <a:ext cx="2934477" cy="262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82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861</Words>
  <Application>Microsoft Macintosh PowerPoint</Application>
  <PresentationFormat>Présentation à l'écran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Activité mentale  5ème </vt:lpstr>
      <vt:lpstr>Présentation PowerPoint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Présentation PowerPoint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Activité mentale 5ème</dc:title>
  <dc:creator>Eve Fonteneau</dc:creator>
  <cp:lastModifiedBy>Eve Fonteneau</cp:lastModifiedBy>
  <cp:revision>46</cp:revision>
  <dcterms:created xsi:type="dcterms:W3CDTF">2017-09-04T21:24:55Z</dcterms:created>
  <dcterms:modified xsi:type="dcterms:W3CDTF">2022-09-26T10:58:06Z</dcterms:modified>
</cp:coreProperties>
</file>