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4" r:id="rId1"/>
  </p:sldMasterIdLst>
  <p:sldIdLst>
    <p:sldId id="256" r:id="rId2"/>
    <p:sldId id="322" r:id="rId3"/>
    <p:sldId id="278" r:id="rId4"/>
    <p:sldId id="294" r:id="rId5"/>
    <p:sldId id="295" r:id="rId6"/>
    <p:sldId id="288" r:id="rId7"/>
    <p:sldId id="290" r:id="rId8"/>
    <p:sldId id="297" r:id="rId9"/>
    <p:sldId id="311" r:id="rId10"/>
    <p:sldId id="309" r:id="rId11"/>
    <p:sldId id="310" r:id="rId12"/>
    <p:sldId id="267" r:id="rId13"/>
    <p:sldId id="323" r:id="rId14"/>
    <p:sldId id="324" r:id="rId15"/>
    <p:sldId id="325" r:id="rId16"/>
    <p:sldId id="326" r:id="rId17"/>
    <p:sldId id="316" r:id="rId18"/>
    <p:sldId id="317" r:id="rId19"/>
    <p:sldId id="318" r:id="rId20"/>
    <p:sldId id="319" r:id="rId21"/>
    <p:sldId id="320" r:id="rId22"/>
    <p:sldId id="321" r:id="rId23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8473" autoAdjust="0"/>
  </p:normalViewPr>
  <p:slideViewPr>
    <p:cSldViewPr snapToGrid="0" snapToObjects="1">
      <p:cViewPr varScale="1">
        <p:scale>
          <a:sx n="93" d="100"/>
          <a:sy n="93" d="100"/>
        </p:scale>
        <p:origin x="-9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4EF95-573D-B04A-B39B-FA4E8E3CB422}" type="datetimeFigureOut">
              <a:rPr lang="fr-FR" smtClean="0"/>
              <a:t>26/09/22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D0C7-D88B-0E4A-A97A-4581B383EBA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0291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4EF95-573D-B04A-B39B-FA4E8E3CB422}" type="datetimeFigureOut">
              <a:rPr lang="fr-FR" smtClean="0"/>
              <a:t>26/09/22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B7C09-EA7F-914B-84E2-2974DFE2C30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9716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4EF95-573D-B04A-B39B-FA4E8E3CB422}" type="datetimeFigureOut">
              <a:rPr lang="fr-FR" smtClean="0"/>
              <a:t>26/09/22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B7C09-EA7F-914B-84E2-2974DFE2C30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5078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4EF95-573D-B04A-B39B-FA4E8E3CB422}" type="datetimeFigureOut">
              <a:rPr lang="fr-FR" smtClean="0"/>
              <a:t>26/09/22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B7C09-EA7F-914B-84E2-2974DFE2C30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1624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4EF95-573D-B04A-B39B-FA4E8E3CB422}" type="datetimeFigureOut">
              <a:rPr lang="fr-FR" smtClean="0"/>
              <a:t>26/09/22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B7C09-EA7F-914B-84E2-2974DFE2C30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6013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4EF95-573D-B04A-B39B-FA4E8E3CB422}" type="datetimeFigureOut">
              <a:rPr lang="fr-FR" smtClean="0"/>
              <a:t>26/09/22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B7C09-EA7F-914B-84E2-2974DFE2C30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7049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4EF95-573D-B04A-B39B-FA4E8E3CB422}" type="datetimeFigureOut">
              <a:rPr lang="fr-FR" smtClean="0"/>
              <a:t>26/09/22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B7C09-EA7F-914B-84E2-2974DFE2C30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7519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4EF95-573D-B04A-B39B-FA4E8E3CB422}" type="datetimeFigureOut">
              <a:rPr lang="fr-FR" smtClean="0"/>
              <a:t>26/09/22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B7C09-EA7F-914B-84E2-2974DFE2C30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9207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4EF95-573D-B04A-B39B-FA4E8E3CB422}" type="datetimeFigureOut">
              <a:rPr lang="fr-FR" smtClean="0"/>
              <a:t>26/09/22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B7C09-EA7F-914B-84E2-2974DFE2C30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4385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4EF95-573D-B04A-B39B-FA4E8E3CB422}" type="datetimeFigureOut">
              <a:rPr lang="fr-FR" smtClean="0"/>
              <a:t>26/09/22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B7C09-EA7F-914B-84E2-2974DFE2C30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4889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4EF95-573D-B04A-B39B-FA4E8E3CB422}" type="datetimeFigureOut">
              <a:rPr lang="fr-FR" smtClean="0"/>
              <a:t>26/09/22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B7C09-EA7F-914B-84E2-2974DFE2C30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2741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4EF95-573D-B04A-B39B-FA4E8E3CB422}" type="datetimeFigureOut">
              <a:rPr lang="fr-FR" smtClean="0"/>
              <a:t>26/09/22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2B7C09-EA7F-914B-84E2-2974DFE2C30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1940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Activité mentale</a:t>
            </a:r>
            <a:br>
              <a:rPr lang="fr-FR" dirty="0" smtClean="0"/>
            </a:br>
            <a:r>
              <a:rPr lang="fr-FR" dirty="0" smtClean="0"/>
              <a:t>5</a:t>
            </a:r>
            <a:r>
              <a:rPr lang="fr-FR" baseline="30000" dirty="0" smtClean="0"/>
              <a:t>ème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2800" dirty="0" smtClean="0"/>
              <a:t>NOMBRES ET CALCULS: Nombres relatifs</a:t>
            </a:r>
          </a:p>
          <a:p>
            <a:r>
              <a:rPr lang="fr-FR" sz="2800" dirty="0" smtClean="0"/>
              <a:t>Connaître les propriétés de l’addition </a:t>
            </a:r>
          </a:p>
          <a:p>
            <a:r>
              <a:rPr lang="fr-FR" sz="2800" dirty="0" smtClean="0"/>
              <a:t>et de la soustraction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5592013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37883" y="1536062"/>
            <a:ext cx="3463879" cy="297928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fr-FR" dirty="0"/>
              <a:t>9</a:t>
            </a:r>
            <a:r>
              <a:rPr lang="fr-FR" dirty="0" smtClean="0"/>
              <a:t>. </a:t>
            </a:r>
          </a:p>
          <a:p>
            <a:r>
              <a:rPr lang="fr-FR" i="1" dirty="0" smtClean="0"/>
              <a:t>Choisir un nombre</a:t>
            </a:r>
          </a:p>
          <a:p>
            <a:r>
              <a:rPr lang="fr-FR" i="1" dirty="0" smtClean="0"/>
              <a:t>Soustraire 5</a:t>
            </a:r>
          </a:p>
          <a:p>
            <a:r>
              <a:rPr lang="fr-FR" i="1" dirty="0" smtClean="0"/>
              <a:t>Ajouter 5</a:t>
            </a:r>
          </a:p>
          <a:p>
            <a:pPr marL="0" indent="0" algn="ctr">
              <a:buNone/>
            </a:pPr>
            <a:r>
              <a:rPr lang="fr-FR" dirty="0" smtClean="0"/>
              <a:t>Qu’obtient-on 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345445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08239" y="1433441"/>
            <a:ext cx="7838630" cy="2376381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dirty="0" smtClean="0"/>
              <a:t>10. </a:t>
            </a:r>
          </a:p>
          <a:p>
            <a:pPr marL="0" indent="0" algn="ctr">
              <a:buNone/>
            </a:pPr>
            <a:r>
              <a:rPr lang="fr-FR" dirty="0" smtClean="0"/>
              <a:t>Complète l’égalité:</a:t>
            </a:r>
            <a:endParaRPr lang="fr-FR" dirty="0"/>
          </a:p>
          <a:p>
            <a:pPr marL="0" indent="0" algn="ctr">
              <a:buNone/>
            </a:pPr>
            <a:r>
              <a:rPr lang="fr-FR" sz="4800" dirty="0" smtClean="0"/>
              <a:t>0 </a:t>
            </a:r>
            <a:r>
              <a:rPr lang="mr-IN" sz="4800" dirty="0" smtClean="0"/>
              <a:t>–</a:t>
            </a:r>
            <a:r>
              <a:rPr lang="fr-FR" sz="4800" dirty="0" smtClean="0"/>
              <a:t> 5 + 5 = </a:t>
            </a:r>
          </a:p>
        </p:txBody>
      </p:sp>
    </p:spTree>
    <p:extLst>
      <p:ext uri="{BB962C8B-B14F-4D97-AF65-F5344CB8AC3E}">
        <p14:creationId xmlns:p14="http://schemas.microsoft.com/office/powerpoint/2010/main" val="3042758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46174"/>
            <a:ext cx="8229600" cy="347998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9600" dirty="0" smtClean="0">
                <a:latin typeface="Avenir Book"/>
                <a:cs typeface="Avenir Book"/>
              </a:rPr>
              <a:t>Réponses</a:t>
            </a:r>
            <a:endParaRPr lang="fr-FR" sz="9600" dirty="0">
              <a:latin typeface="Avenir Book"/>
              <a:cs typeface="Avenir Book"/>
            </a:endParaRPr>
          </a:p>
        </p:txBody>
      </p:sp>
    </p:spTree>
    <p:extLst>
      <p:ext uri="{BB962C8B-B14F-4D97-AF65-F5344CB8AC3E}">
        <p14:creationId xmlns:p14="http://schemas.microsoft.com/office/powerpoint/2010/main" val="561477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731263" y="1502364"/>
            <a:ext cx="7851460" cy="259400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dirty="0"/>
              <a:t>1</a:t>
            </a:r>
            <a:r>
              <a:rPr lang="fr-FR" dirty="0" smtClean="0"/>
              <a:t>. </a:t>
            </a:r>
            <a:endParaRPr lang="fr-FR" dirty="0" smtClean="0"/>
          </a:p>
          <a:p>
            <a:pPr marL="0" indent="0" algn="ctr">
              <a:buNone/>
            </a:pPr>
            <a:r>
              <a:rPr lang="fr-FR" dirty="0" smtClean="0"/>
              <a:t>Complète l’assertion suivante: </a:t>
            </a:r>
          </a:p>
          <a:p>
            <a:pPr marL="0" indent="0" algn="ctr">
              <a:buNone/>
            </a:pPr>
            <a:r>
              <a:rPr lang="fr-FR" i="1" dirty="0" smtClean="0"/>
              <a:t>« Ajouter 3 puis ajouter 4 à un nombre revient à lui </a:t>
            </a:r>
            <a:r>
              <a:rPr lang="mr-IN" i="1" dirty="0" smtClean="0"/>
              <a:t>…</a:t>
            </a:r>
            <a:r>
              <a:rPr lang="fr-FR" i="1" dirty="0" smtClean="0"/>
              <a:t> »</a:t>
            </a:r>
            <a:endParaRPr lang="fr-FR" i="1" dirty="0"/>
          </a:p>
        </p:txBody>
      </p:sp>
      <p:sp>
        <p:nvSpPr>
          <p:cNvPr id="3" name="Espace réservé du contenu 2"/>
          <p:cNvSpPr txBox="1">
            <a:spLocks/>
          </p:cNvSpPr>
          <p:nvPr/>
        </p:nvSpPr>
        <p:spPr>
          <a:xfrm>
            <a:off x="4752081" y="3233555"/>
            <a:ext cx="2107838" cy="63746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fr-FR" i="1" dirty="0"/>
              <a:t>a</a:t>
            </a:r>
            <a:r>
              <a:rPr lang="fr-FR" i="1" dirty="0" smtClean="0"/>
              <a:t>jouter 7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2634659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31263" y="1502364"/>
            <a:ext cx="7851460" cy="259400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dirty="0"/>
              <a:t>2</a:t>
            </a:r>
            <a:r>
              <a:rPr lang="fr-FR" dirty="0" smtClean="0"/>
              <a:t>. </a:t>
            </a:r>
            <a:endParaRPr lang="fr-FR" dirty="0" smtClean="0"/>
          </a:p>
          <a:p>
            <a:pPr marL="0" indent="0" algn="ctr">
              <a:buNone/>
            </a:pPr>
            <a:r>
              <a:rPr lang="fr-FR" dirty="0" smtClean="0"/>
              <a:t>Complète l’assertion suivante: </a:t>
            </a:r>
          </a:p>
          <a:p>
            <a:pPr marL="0" indent="0" algn="ctr">
              <a:buNone/>
            </a:pPr>
            <a:r>
              <a:rPr lang="fr-FR" i="1" dirty="0" smtClean="0"/>
              <a:t>« Soustraire 2 puis soustraire 5 à un nombre revient à soustraire   </a:t>
            </a:r>
            <a:r>
              <a:rPr lang="mr-IN" i="1" dirty="0" smtClean="0"/>
              <a:t>…</a:t>
            </a:r>
            <a:r>
              <a:rPr lang="fr-FR" i="1" dirty="0"/>
              <a:t> </a:t>
            </a:r>
            <a:r>
              <a:rPr lang="fr-FR" i="1" dirty="0" smtClean="0"/>
              <a:t>  </a:t>
            </a:r>
            <a:r>
              <a:rPr lang="fr-FR" i="1" dirty="0" smtClean="0"/>
              <a:t>à ce nombre. »</a:t>
            </a:r>
            <a:endParaRPr lang="fr-FR" i="1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711113" y="3194226"/>
            <a:ext cx="625798" cy="63746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fr-FR" i="1" dirty="0" smtClean="0"/>
              <a:t>7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1712770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731263" y="1502364"/>
            <a:ext cx="7851460" cy="259400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dirty="0" smtClean="0"/>
              <a:t>3. </a:t>
            </a:r>
            <a:endParaRPr lang="fr-FR" dirty="0" smtClean="0"/>
          </a:p>
          <a:p>
            <a:pPr marL="0" indent="0" algn="ctr">
              <a:buNone/>
            </a:pPr>
            <a:r>
              <a:rPr lang="fr-FR" dirty="0" smtClean="0"/>
              <a:t>Complète l’assertion suivante: </a:t>
            </a:r>
          </a:p>
          <a:p>
            <a:pPr marL="0" indent="0" algn="ctr">
              <a:buNone/>
            </a:pPr>
            <a:r>
              <a:rPr lang="fr-FR" i="1" dirty="0" smtClean="0"/>
              <a:t>« Soustraire </a:t>
            </a:r>
            <a:r>
              <a:rPr lang="fr-FR" i="1" dirty="0"/>
              <a:t>4</a:t>
            </a:r>
            <a:r>
              <a:rPr lang="fr-FR" i="1" dirty="0" smtClean="0"/>
              <a:t> puis ajouter 4 à un nombre revient à </a:t>
            </a:r>
            <a:r>
              <a:rPr lang="mr-IN" i="1" dirty="0" smtClean="0"/>
              <a:t>…</a:t>
            </a:r>
            <a:r>
              <a:rPr lang="fr-FR" i="1" dirty="0" smtClean="0"/>
              <a:t> »</a:t>
            </a:r>
            <a:endParaRPr lang="fr-FR" i="1" dirty="0"/>
          </a:p>
        </p:txBody>
      </p:sp>
      <p:sp>
        <p:nvSpPr>
          <p:cNvPr id="3" name="Espace réservé du contenu 2"/>
          <p:cNvSpPr txBox="1">
            <a:spLocks/>
          </p:cNvSpPr>
          <p:nvPr/>
        </p:nvSpPr>
        <p:spPr>
          <a:xfrm>
            <a:off x="5095816" y="3233554"/>
            <a:ext cx="2414656" cy="61702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fr-FR" i="1" dirty="0"/>
              <a:t>n</a:t>
            </a:r>
            <a:r>
              <a:rPr lang="fr-FR" i="1" dirty="0" smtClean="0"/>
              <a:t>e rien faire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3088854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731263" y="1502364"/>
            <a:ext cx="7851460" cy="259400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dirty="0"/>
              <a:t>4</a:t>
            </a:r>
            <a:r>
              <a:rPr lang="fr-FR" dirty="0" smtClean="0"/>
              <a:t>. </a:t>
            </a:r>
            <a:endParaRPr lang="fr-FR" dirty="0" smtClean="0"/>
          </a:p>
          <a:p>
            <a:pPr marL="0" indent="0" algn="ctr">
              <a:buNone/>
            </a:pPr>
            <a:r>
              <a:rPr lang="fr-FR" dirty="0" smtClean="0"/>
              <a:t>Complète l’assertion suivante: </a:t>
            </a:r>
          </a:p>
          <a:p>
            <a:pPr marL="0" indent="0" algn="ctr">
              <a:buNone/>
            </a:pPr>
            <a:r>
              <a:rPr lang="fr-FR" i="1" dirty="0" smtClean="0"/>
              <a:t>« Soustraire 5 puis ajouter 1 à un nombre revient à lui </a:t>
            </a:r>
            <a:r>
              <a:rPr lang="mr-IN" i="1" dirty="0" smtClean="0"/>
              <a:t>…</a:t>
            </a:r>
            <a:r>
              <a:rPr lang="fr-FR" i="1" dirty="0" smtClean="0"/>
              <a:t> »</a:t>
            </a:r>
            <a:endParaRPr lang="fr-FR" i="1" dirty="0"/>
          </a:p>
        </p:txBody>
      </p:sp>
      <p:sp>
        <p:nvSpPr>
          <p:cNvPr id="3" name="Espace réservé du contenu 2"/>
          <p:cNvSpPr txBox="1">
            <a:spLocks/>
          </p:cNvSpPr>
          <p:nvPr/>
        </p:nvSpPr>
        <p:spPr>
          <a:xfrm>
            <a:off x="5341613" y="3190018"/>
            <a:ext cx="2401001" cy="63746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fr-FR" i="1" dirty="0"/>
              <a:t>s</a:t>
            </a:r>
            <a:r>
              <a:rPr lang="fr-FR" i="1" dirty="0" smtClean="0"/>
              <a:t>oustraire </a:t>
            </a:r>
            <a:r>
              <a:rPr lang="fr-FR" i="1" dirty="0" smtClean="0"/>
              <a:t>4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41716838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08239" y="1433442"/>
            <a:ext cx="7838630" cy="262196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dirty="0"/>
              <a:t>5</a:t>
            </a:r>
            <a:r>
              <a:rPr lang="fr-FR" dirty="0" smtClean="0"/>
              <a:t>. </a:t>
            </a:r>
          </a:p>
          <a:p>
            <a:pPr marL="0" indent="0" algn="ctr">
              <a:buNone/>
            </a:pPr>
            <a:r>
              <a:rPr lang="fr-FR" dirty="0" smtClean="0"/>
              <a:t>Complète l’assertion suivante:</a:t>
            </a:r>
          </a:p>
          <a:p>
            <a:pPr marL="0" indent="0" algn="ctr">
              <a:buNone/>
            </a:pPr>
            <a:r>
              <a:rPr lang="fr-FR" i="1" dirty="0" smtClean="0"/>
              <a:t>« Soustraire 9 puis </a:t>
            </a:r>
            <a:r>
              <a:rPr lang="fr-FR" i="1" dirty="0" smtClean="0"/>
              <a:t>soustraire </a:t>
            </a:r>
            <a:r>
              <a:rPr lang="fr-FR" i="1" dirty="0" smtClean="0"/>
              <a:t>3 </a:t>
            </a:r>
            <a:r>
              <a:rPr lang="fr-FR" i="1" dirty="0" smtClean="0"/>
              <a:t>à un nombre</a:t>
            </a:r>
          </a:p>
          <a:p>
            <a:pPr marL="0" indent="0">
              <a:buNone/>
            </a:pPr>
            <a:r>
              <a:rPr lang="fr-FR" i="1" dirty="0" smtClean="0"/>
              <a:t>                       revient à </a:t>
            </a:r>
            <a:r>
              <a:rPr lang="mr-IN" i="1" dirty="0" smtClean="0"/>
              <a:t>…</a:t>
            </a:r>
            <a:r>
              <a:rPr lang="fr-FR" i="1" dirty="0" smtClean="0"/>
              <a:t>. »</a:t>
            </a:r>
            <a:endParaRPr lang="fr-FR" i="1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522289" y="3236130"/>
            <a:ext cx="2610738" cy="63746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fr-FR" i="1" dirty="0"/>
              <a:t>s</a:t>
            </a:r>
            <a:r>
              <a:rPr lang="fr-FR" i="1" dirty="0" smtClean="0"/>
              <a:t>oustraire </a:t>
            </a:r>
            <a:r>
              <a:rPr lang="fr-FR" i="1" dirty="0"/>
              <a:t>1</a:t>
            </a:r>
            <a:r>
              <a:rPr lang="fr-FR" i="1" dirty="0" smtClean="0"/>
              <a:t>2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586435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08239" y="1433441"/>
            <a:ext cx="7838630" cy="3158869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dirty="0"/>
              <a:t>6</a:t>
            </a:r>
            <a:r>
              <a:rPr lang="fr-FR" dirty="0" smtClean="0"/>
              <a:t>. </a:t>
            </a:r>
          </a:p>
          <a:p>
            <a:pPr marL="0" indent="0" algn="ctr">
              <a:buNone/>
            </a:pPr>
            <a:r>
              <a:rPr lang="fr-FR" dirty="0" smtClean="0"/>
              <a:t>Complète l’assertion suivante:</a:t>
            </a:r>
          </a:p>
          <a:p>
            <a:pPr marL="0" indent="0" algn="ctr">
              <a:buNone/>
            </a:pPr>
            <a:r>
              <a:rPr lang="fr-FR" i="1" dirty="0" smtClean="0"/>
              <a:t>« Soustraire </a:t>
            </a:r>
            <a:r>
              <a:rPr lang="fr-FR" i="1" dirty="0" smtClean="0"/>
              <a:t>le nombre 16 à un nombre </a:t>
            </a:r>
          </a:p>
          <a:p>
            <a:pPr marL="0" indent="0" algn="ctr">
              <a:buNone/>
            </a:pPr>
            <a:r>
              <a:rPr lang="fr-FR" i="1" dirty="0" smtClean="0"/>
              <a:t>revient à soustraire 6 </a:t>
            </a:r>
          </a:p>
          <a:p>
            <a:pPr marL="0" indent="0" algn="ctr">
              <a:buNone/>
            </a:pPr>
            <a:r>
              <a:rPr lang="fr-FR" i="1" dirty="0" smtClean="0"/>
              <a:t>et à soustraire </a:t>
            </a:r>
            <a:r>
              <a:rPr lang="mr-IN" i="1" dirty="0" smtClean="0"/>
              <a:t>…</a:t>
            </a:r>
            <a:r>
              <a:rPr lang="fr-FR" i="1" dirty="0" smtClean="0"/>
              <a:t>       à ce </a:t>
            </a:r>
            <a:r>
              <a:rPr lang="fr-FR" i="1" dirty="0" smtClean="0"/>
              <a:t>nombre. »</a:t>
            </a:r>
            <a:endParaRPr lang="fr-FR" i="1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238420" y="3810955"/>
            <a:ext cx="840718" cy="6017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fr-FR" sz="3600" dirty="0" smtClean="0"/>
              <a:t>10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26389174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08239" y="509848"/>
            <a:ext cx="7838630" cy="2376381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dirty="0"/>
              <a:t>7</a:t>
            </a:r>
            <a:r>
              <a:rPr lang="fr-FR" dirty="0" smtClean="0"/>
              <a:t>. </a:t>
            </a:r>
          </a:p>
          <a:p>
            <a:pPr marL="0" indent="0" algn="ctr">
              <a:buNone/>
            </a:pPr>
            <a:r>
              <a:rPr lang="fr-FR" dirty="0" smtClean="0"/>
              <a:t>Complète l’identité:</a:t>
            </a:r>
            <a:endParaRPr lang="fr-FR" dirty="0"/>
          </a:p>
          <a:p>
            <a:pPr marL="0" indent="0" algn="ctr">
              <a:buNone/>
            </a:pPr>
            <a:r>
              <a:rPr lang="fr-FR" sz="4800" dirty="0" smtClean="0"/>
              <a:t>10 </a:t>
            </a:r>
            <a:r>
              <a:rPr lang="fr-FR" sz="4800" dirty="0"/>
              <a:t>+</a:t>
            </a:r>
            <a:r>
              <a:rPr lang="fr-FR" sz="4800" dirty="0" smtClean="0"/>
              <a:t> (5 – 2) = ?</a:t>
            </a: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833898" y="3481950"/>
            <a:ext cx="3515196" cy="88664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4800" dirty="0" smtClean="0"/>
              <a:t>10 </a:t>
            </a:r>
            <a:r>
              <a:rPr lang="mr-IN" sz="4800" dirty="0" smtClean="0"/>
              <a:t>–</a:t>
            </a:r>
            <a:r>
              <a:rPr lang="fr-FR" sz="4800" dirty="0" smtClean="0"/>
              <a:t> 5 + 2</a:t>
            </a: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5131673" y="3500424"/>
            <a:ext cx="3515196" cy="88664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4800" dirty="0" smtClean="0"/>
              <a:t>10 </a:t>
            </a:r>
            <a:r>
              <a:rPr lang="fr-FR" sz="4800" dirty="0"/>
              <a:t>+</a:t>
            </a:r>
            <a:r>
              <a:rPr lang="fr-FR" sz="4800" dirty="0" smtClean="0"/>
              <a:t> 5 </a:t>
            </a:r>
            <a:r>
              <a:rPr lang="mr-IN" sz="4800" dirty="0" smtClean="0"/>
              <a:t>–</a:t>
            </a:r>
            <a:r>
              <a:rPr lang="fr-FR" sz="4800" dirty="0" smtClean="0"/>
              <a:t> 2 </a:t>
            </a: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808239" y="4788841"/>
            <a:ext cx="3515196" cy="88664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4800" dirty="0" smtClean="0"/>
              <a:t>10 </a:t>
            </a:r>
            <a:r>
              <a:rPr lang="fr-FR" sz="4800" dirty="0"/>
              <a:t>+</a:t>
            </a:r>
            <a:r>
              <a:rPr lang="fr-FR" sz="4800" dirty="0" smtClean="0"/>
              <a:t> 5 + 2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5131673" y="4788841"/>
            <a:ext cx="3515196" cy="88664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4800" dirty="0" smtClean="0"/>
              <a:t>10 </a:t>
            </a:r>
            <a:r>
              <a:rPr lang="mr-IN" sz="4800" dirty="0" smtClean="0"/>
              <a:t>–</a:t>
            </a:r>
            <a:r>
              <a:rPr lang="fr-FR" sz="4800" dirty="0" smtClean="0"/>
              <a:t> 5 </a:t>
            </a:r>
            <a:r>
              <a:rPr lang="mr-IN" sz="4800" dirty="0" smtClean="0"/>
              <a:t>–</a:t>
            </a:r>
            <a:r>
              <a:rPr lang="fr-FR" sz="4800" dirty="0" smtClean="0"/>
              <a:t> 2 </a:t>
            </a: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6207775" y="1774336"/>
            <a:ext cx="1117688" cy="88664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4800" dirty="0" smtClean="0"/>
              <a:t>13</a:t>
            </a:r>
          </a:p>
        </p:txBody>
      </p:sp>
      <p:sp>
        <p:nvSpPr>
          <p:cNvPr id="9" name="Espace réservé du contenu 2"/>
          <p:cNvSpPr txBox="1">
            <a:spLocks/>
          </p:cNvSpPr>
          <p:nvPr/>
        </p:nvSpPr>
        <p:spPr>
          <a:xfrm>
            <a:off x="628630" y="3487597"/>
            <a:ext cx="3823095" cy="88664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4800" dirty="0" smtClean="0"/>
              <a:t>10 </a:t>
            </a:r>
            <a:r>
              <a:rPr lang="mr-IN" sz="4800" dirty="0" smtClean="0"/>
              <a:t>–</a:t>
            </a:r>
            <a:r>
              <a:rPr lang="fr-FR" sz="4800" dirty="0" smtClean="0"/>
              <a:t> 5 + 2 = 7 </a:t>
            </a:r>
          </a:p>
        </p:txBody>
      </p:sp>
      <p:sp>
        <p:nvSpPr>
          <p:cNvPr id="11" name="Espace réservé du contenu 2"/>
          <p:cNvSpPr txBox="1">
            <a:spLocks/>
          </p:cNvSpPr>
          <p:nvPr/>
        </p:nvSpPr>
        <p:spPr>
          <a:xfrm>
            <a:off x="4785285" y="3507606"/>
            <a:ext cx="3861584" cy="88664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4800" dirty="0" smtClean="0"/>
              <a:t>10 </a:t>
            </a:r>
            <a:r>
              <a:rPr lang="fr-FR" sz="4800" dirty="0"/>
              <a:t>+</a:t>
            </a:r>
            <a:r>
              <a:rPr lang="fr-FR" sz="4800" dirty="0" smtClean="0"/>
              <a:t> 5 </a:t>
            </a:r>
            <a:r>
              <a:rPr lang="mr-IN" sz="4800" dirty="0" smtClean="0"/>
              <a:t>–</a:t>
            </a:r>
            <a:r>
              <a:rPr lang="fr-FR" sz="4800" dirty="0" smtClean="0"/>
              <a:t> 2  = 13 </a:t>
            </a:r>
          </a:p>
        </p:txBody>
      </p:sp>
      <p:sp>
        <p:nvSpPr>
          <p:cNvPr id="12" name="Espace réservé du contenu 2"/>
          <p:cNvSpPr txBox="1">
            <a:spLocks/>
          </p:cNvSpPr>
          <p:nvPr/>
        </p:nvSpPr>
        <p:spPr>
          <a:xfrm>
            <a:off x="628630" y="4789883"/>
            <a:ext cx="3823096" cy="88664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4800" dirty="0" smtClean="0"/>
              <a:t>10 </a:t>
            </a:r>
            <a:r>
              <a:rPr lang="fr-FR" sz="4800" dirty="0"/>
              <a:t>+</a:t>
            </a:r>
            <a:r>
              <a:rPr lang="fr-FR" sz="4800" dirty="0" smtClean="0"/>
              <a:t> 5 + 2 = 17 </a:t>
            </a:r>
          </a:p>
        </p:txBody>
      </p:sp>
      <p:sp>
        <p:nvSpPr>
          <p:cNvPr id="13" name="Espace réservé du contenu 2"/>
          <p:cNvSpPr txBox="1">
            <a:spLocks/>
          </p:cNvSpPr>
          <p:nvPr/>
        </p:nvSpPr>
        <p:spPr>
          <a:xfrm>
            <a:off x="4785285" y="4788841"/>
            <a:ext cx="3861584" cy="88664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4800" dirty="0" smtClean="0"/>
              <a:t>10 </a:t>
            </a:r>
            <a:r>
              <a:rPr lang="mr-IN" sz="4800" dirty="0" smtClean="0"/>
              <a:t>–</a:t>
            </a:r>
            <a:r>
              <a:rPr lang="fr-FR" sz="4800" dirty="0" smtClean="0"/>
              <a:t> 5 </a:t>
            </a:r>
            <a:r>
              <a:rPr lang="mr-IN" sz="4800" dirty="0" smtClean="0"/>
              <a:t>–</a:t>
            </a:r>
            <a:r>
              <a:rPr lang="fr-FR" sz="4800" dirty="0" smtClean="0"/>
              <a:t> 2  = 3 </a:t>
            </a:r>
          </a:p>
        </p:txBody>
      </p:sp>
      <p:sp>
        <p:nvSpPr>
          <p:cNvPr id="14" name="Espace réservé du contenu 2"/>
          <p:cNvSpPr txBox="1">
            <a:spLocks/>
          </p:cNvSpPr>
          <p:nvPr/>
        </p:nvSpPr>
        <p:spPr>
          <a:xfrm>
            <a:off x="4785285" y="3507606"/>
            <a:ext cx="3861584" cy="88664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4800" dirty="0" smtClean="0"/>
              <a:t>10 </a:t>
            </a:r>
            <a:r>
              <a:rPr lang="fr-FR" sz="4800" dirty="0"/>
              <a:t>+</a:t>
            </a:r>
            <a:r>
              <a:rPr lang="fr-FR" sz="4800" dirty="0" smtClean="0"/>
              <a:t> 5 </a:t>
            </a:r>
            <a:r>
              <a:rPr lang="mr-IN" sz="4800" dirty="0" smtClean="0"/>
              <a:t>–</a:t>
            </a:r>
            <a:r>
              <a:rPr lang="fr-FR" sz="4800" dirty="0" smtClean="0"/>
              <a:t> 2  = 13 </a:t>
            </a:r>
          </a:p>
        </p:txBody>
      </p:sp>
    </p:spTree>
    <p:extLst>
      <p:ext uri="{BB962C8B-B14F-4D97-AF65-F5344CB8AC3E}">
        <p14:creationId xmlns:p14="http://schemas.microsoft.com/office/powerpoint/2010/main" val="18232048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731263" y="1502364"/>
            <a:ext cx="7851460" cy="259400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dirty="0"/>
              <a:t>1</a:t>
            </a:r>
            <a:r>
              <a:rPr lang="fr-FR" dirty="0" smtClean="0"/>
              <a:t>. </a:t>
            </a:r>
            <a:endParaRPr lang="fr-FR" dirty="0" smtClean="0"/>
          </a:p>
          <a:p>
            <a:pPr marL="0" indent="0" algn="ctr">
              <a:buNone/>
            </a:pPr>
            <a:r>
              <a:rPr lang="fr-FR" dirty="0" smtClean="0"/>
              <a:t>Complète l’assertion suivante: </a:t>
            </a:r>
          </a:p>
          <a:p>
            <a:pPr marL="0" indent="0" algn="ctr">
              <a:buNone/>
            </a:pPr>
            <a:r>
              <a:rPr lang="fr-FR" i="1" dirty="0" smtClean="0"/>
              <a:t>« Ajouter 3 puis ajouter 4 à un nombre revient à lui </a:t>
            </a:r>
            <a:r>
              <a:rPr lang="mr-IN" i="1" dirty="0" smtClean="0"/>
              <a:t>…</a:t>
            </a:r>
            <a:r>
              <a:rPr lang="fr-FR" i="1" dirty="0" smtClean="0"/>
              <a:t> »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4083006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08239" y="509848"/>
            <a:ext cx="7838630" cy="2376381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dirty="0" smtClean="0"/>
              <a:t>8. </a:t>
            </a:r>
          </a:p>
          <a:p>
            <a:pPr marL="0" indent="0" algn="ctr">
              <a:buNone/>
            </a:pPr>
            <a:r>
              <a:rPr lang="fr-FR" dirty="0" smtClean="0"/>
              <a:t>Complète l’identité:</a:t>
            </a:r>
            <a:endParaRPr lang="fr-FR" dirty="0"/>
          </a:p>
          <a:p>
            <a:pPr marL="0" indent="0" algn="ctr">
              <a:buNone/>
            </a:pPr>
            <a:r>
              <a:rPr lang="fr-FR" sz="4800" dirty="0" smtClean="0"/>
              <a:t>10 </a:t>
            </a:r>
            <a:r>
              <a:rPr lang="mr-IN" sz="4800" dirty="0" smtClean="0"/>
              <a:t>–</a:t>
            </a:r>
            <a:r>
              <a:rPr lang="fr-FR" sz="4800" dirty="0" smtClean="0"/>
              <a:t>  (5 </a:t>
            </a:r>
            <a:r>
              <a:rPr lang="fr-FR" sz="4800" dirty="0"/>
              <a:t>+</a:t>
            </a:r>
            <a:r>
              <a:rPr lang="fr-FR" sz="4800" dirty="0" smtClean="0"/>
              <a:t> 2) = ?</a:t>
            </a: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833898" y="3481950"/>
            <a:ext cx="3515196" cy="88664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4800" dirty="0" smtClean="0"/>
              <a:t>10 </a:t>
            </a:r>
            <a:r>
              <a:rPr lang="mr-IN" sz="4800" dirty="0" smtClean="0"/>
              <a:t>–</a:t>
            </a:r>
            <a:r>
              <a:rPr lang="fr-FR" sz="4800" dirty="0" smtClean="0"/>
              <a:t> 5 + 2</a:t>
            </a: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5131673" y="3500424"/>
            <a:ext cx="3515196" cy="88664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4800" dirty="0" smtClean="0"/>
              <a:t>10 </a:t>
            </a:r>
            <a:r>
              <a:rPr lang="fr-FR" sz="4800" dirty="0"/>
              <a:t>+</a:t>
            </a:r>
            <a:r>
              <a:rPr lang="fr-FR" sz="4800" dirty="0" smtClean="0"/>
              <a:t> 5 </a:t>
            </a:r>
            <a:r>
              <a:rPr lang="mr-IN" sz="4800" dirty="0" smtClean="0"/>
              <a:t>–</a:t>
            </a:r>
            <a:r>
              <a:rPr lang="fr-FR" sz="4800" dirty="0" smtClean="0"/>
              <a:t> 2 </a:t>
            </a: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808239" y="4788841"/>
            <a:ext cx="3515196" cy="88664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4800" dirty="0" smtClean="0"/>
              <a:t>10 </a:t>
            </a:r>
            <a:r>
              <a:rPr lang="mr-IN" sz="4800" dirty="0" smtClean="0"/>
              <a:t>–</a:t>
            </a:r>
            <a:r>
              <a:rPr lang="fr-FR" sz="4800" dirty="0" smtClean="0"/>
              <a:t> 5 </a:t>
            </a:r>
            <a:r>
              <a:rPr lang="mr-IN" sz="4800" dirty="0" smtClean="0"/>
              <a:t>–</a:t>
            </a:r>
            <a:r>
              <a:rPr lang="fr-FR" sz="4800" dirty="0" smtClean="0"/>
              <a:t> 2  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5131673" y="4788841"/>
            <a:ext cx="3515196" cy="88664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4800" dirty="0" smtClean="0"/>
              <a:t>10 </a:t>
            </a:r>
            <a:r>
              <a:rPr lang="fr-FR" sz="4800" dirty="0"/>
              <a:t>+</a:t>
            </a:r>
            <a:r>
              <a:rPr lang="fr-FR" sz="4800" dirty="0" smtClean="0"/>
              <a:t> 5 + 2 </a:t>
            </a: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6310409" y="1774336"/>
            <a:ext cx="1117688" cy="88664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4800" dirty="0" smtClean="0"/>
              <a:t>3</a:t>
            </a:r>
          </a:p>
        </p:txBody>
      </p:sp>
      <p:sp>
        <p:nvSpPr>
          <p:cNvPr id="10" name="Espace réservé du contenu 2"/>
          <p:cNvSpPr txBox="1">
            <a:spLocks/>
          </p:cNvSpPr>
          <p:nvPr/>
        </p:nvSpPr>
        <p:spPr>
          <a:xfrm>
            <a:off x="628630" y="3487597"/>
            <a:ext cx="3823095" cy="88664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4800" dirty="0" smtClean="0"/>
              <a:t>10 </a:t>
            </a:r>
            <a:r>
              <a:rPr lang="mr-IN" sz="4800" dirty="0" smtClean="0"/>
              <a:t>–</a:t>
            </a:r>
            <a:r>
              <a:rPr lang="fr-FR" sz="4800" dirty="0" smtClean="0"/>
              <a:t> 5 + 2 = 7 </a:t>
            </a:r>
          </a:p>
        </p:txBody>
      </p:sp>
      <p:sp>
        <p:nvSpPr>
          <p:cNvPr id="11" name="Espace réservé du contenu 2"/>
          <p:cNvSpPr txBox="1">
            <a:spLocks/>
          </p:cNvSpPr>
          <p:nvPr/>
        </p:nvSpPr>
        <p:spPr>
          <a:xfrm>
            <a:off x="4823773" y="4788841"/>
            <a:ext cx="3823096" cy="88664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4800" dirty="0" smtClean="0"/>
              <a:t>10 </a:t>
            </a:r>
            <a:r>
              <a:rPr lang="fr-FR" sz="4800" dirty="0"/>
              <a:t>+</a:t>
            </a:r>
            <a:r>
              <a:rPr lang="fr-FR" sz="4800" dirty="0" smtClean="0"/>
              <a:t> 5 + 2 = 17 </a:t>
            </a:r>
          </a:p>
        </p:txBody>
      </p:sp>
      <p:sp>
        <p:nvSpPr>
          <p:cNvPr id="12" name="Espace réservé du contenu 2"/>
          <p:cNvSpPr txBox="1">
            <a:spLocks/>
          </p:cNvSpPr>
          <p:nvPr/>
        </p:nvSpPr>
        <p:spPr>
          <a:xfrm>
            <a:off x="628630" y="4788841"/>
            <a:ext cx="3861584" cy="88664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4800" dirty="0" smtClean="0"/>
              <a:t>10 </a:t>
            </a:r>
            <a:r>
              <a:rPr lang="mr-IN" sz="4800" dirty="0" smtClean="0"/>
              <a:t>–</a:t>
            </a:r>
            <a:r>
              <a:rPr lang="fr-FR" sz="4800" dirty="0" smtClean="0"/>
              <a:t> 5 </a:t>
            </a:r>
            <a:r>
              <a:rPr lang="mr-IN" sz="4800" dirty="0" smtClean="0"/>
              <a:t>–</a:t>
            </a:r>
            <a:r>
              <a:rPr lang="fr-FR" sz="4800" dirty="0" smtClean="0"/>
              <a:t> 2  = 3 </a:t>
            </a:r>
          </a:p>
        </p:txBody>
      </p:sp>
      <p:sp>
        <p:nvSpPr>
          <p:cNvPr id="13" name="Espace réservé du contenu 2"/>
          <p:cNvSpPr txBox="1">
            <a:spLocks/>
          </p:cNvSpPr>
          <p:nvPr/>
        </p:nvSpPr>
        <p:spPr>
          <a:xfrm>
            <a:off x="4785285" y="3507606"/>
            <a:ext cx="3861584" cy="88664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4800" dirty="0" smtClean="0"/>
              <a:t>10 </a:t>
            </a:r>
            <a:r>
              <a:rPr lang="fr-FR" sz="4800" dirty="0"/>
              <a:t>+</a:t>
            </a:r>
            <a:r>
              <a:rPr lang="fr-FR" sz="4800" dirty="0" smtClean="0"/>
              <a:t> 5 </a:t>
            </a:r>
            <a:r>
              <a:rPr lang="mr-IN" sz="4800" dirty="0" smtClean="0"/>
              <a:t>–</a:t>
            </a:r>
            <a:r>
              <a:rPr lang="fr-FR" sz="4800" dirty="0" smtClean="0"/>
              <a:t> 2  = 13 </a:t>
            </a:r>
          </a:p>
        </p:txBody>
      </p:sp>
      <p:sp>
        <p:nvSpPr>
          <p:cNvPr id="14" name="Espace réservé du contenu 2"/>
          <p:cNvSpPr txBox="1">
            <a:spLocks/>
          </p:cNvSpPr>
          <p:nvPr/>
        </p:nvSpPr>
        <p:spPr>
          <a:xfrm>
            <a:off x="628630" y="4780127"/>
            <a:ext cx="3861584" cy="8866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4800" dirty="0" smtClean="0"/>
              <a:t>10 </a:t>
            </a:r>
            <a:r>
              <a:rPr lang="mr-IN" sz="4800" dirty="0" smtClean="0"/>
              <a:t>–</a:t>
            </a:r>
            <a:r>
              <a:rPr lang="fr-FR" sz="4800" dirty="0" smtClean="0"/>
              <a:t> 5 </a:t>
            </a:r>
            <a:r>
              <a:rPr lang="mr-IN" sz="4800" dirty="0" smtClean="0"/>
              <a:t>–</a:t>
            </a:r>
            <a:r>
              <a:rPr lang="fr-FR" sz="4800" dirty="0" smtClean="0"/>
              <a:t> 2  = 3 </a:t>
            </a:r>
          </a:p>
        </p:txBody>
      </p:sp>
    </p:spTree>
    <p:extLst>
      <p:ext uri="{BB962C8B-B14F-4D97-AF65-F5344CB8AC3E}">
        <p14:creationId xmlns:p14="http://schemas.microsoft.com/office/powerpoint/2010/main" val="3667701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37883" y="1536062"/>
            <a:ext cx="3463879" cy="297928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fr-FR" dirty="0"/>
              <a:t>9</a:t>
            </a:r>
            <a:r>
              <a:rPr lang="fr-FR" dirty="0" smtClean="0"/>
              <a:t>. </a:t>
            </a:r>
          </a:p>
          <a:p>
            <a:r>
              <a:rPr lang="fr-FR" i="1" dirty="0" smtClean="0"/>
              <a:t>Choisir un nombre</a:t>
            </a:r>
          </a:p>
          <a:p>
            <a:r>
              <a:rPr lang="fr-FR" i="1" dirty="0" smtClean="0"/>
              <a:t>Soustraire 5</a:t>
            </a:r>
          </a:p>
          <a:p>
            <a:r>
              <a:rPr lang="fr-FR" i="1" dirty="0" smtClean="0"/>
              <a:t>Ajouter 5</a:t>
            </a:r>
          </a:p>
          <a:p>
            <a:pPr marL="0" indent="0" algn="ctr">
              <a:buNone/>
            </a:pPr>
            <a:r>
              <a:rPr lang="fr-FR" dirty="0" smtClean="0"/>
              <a:t>Qu’obtient-on ?</a:t>
            </a:r>
            <a:endParaRPr lang="fr-FR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2482448" y="5162646"/>
            <a:ext cx="4740381" cy="63746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fr-FR" i="1" dirty="0" smtClean="0"/>
              <a:t>Le nombre choisi au départ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29945488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08239" y="1433441"/>
            <a:ext cx="7838630" cy="2376381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dirty="0" smtClean="0"/>
              <a:t>10. </a:t>
            </a:r>
          </a:p>
          <a:p>
            <a:pPr marL="0" indent="0" algn="ctr">
              <a:buNone/>
            </a:pPr>
            <a:r>
              <a:rPr lang="fr-FR" dirty="0" smtClean="0"/>
              <a:t>Complète l’égalité:</a:t>
            </a:r>
            <a:endParaRPr lang="fr-FR" dirty="0"/>
          </a:p>
          <a:p>
            <a:pPr marL="0" indent="0" algn="ctr">
              <a:buNone/>
            </a:pPr>
            <a:r>
              <a:rPr lang="fr-FR" sz="4800" dirty="0" smtClean="0"/>
              <a:t>0 </a:t>
            </a:r>
            <a:r>
              <a:rPr lang="mr-IN" sz="4800" dirty="0" smtClean="0"/>
              <a:t>–</a:t>
            </a:r>
            <a:r>
              <a:rPr lang="fr-FR" sz="4800" dirty="0" smtClean="0"/>
              <a:t> 5 + 5 = </a:t>
            </a: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6207775" y="2660977"/>
            <a:ext cx="1117688" cy="88664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4800" dirty="0"/>
              <a:t>0</a:t>
            </a:r>
            <a:endParaRPr lang="fr-FR" sz="4800" dirty="0" smtClean="0"/>
          </a:p>
        </p:txBody>
      </p:sp>
    </p:spTree>
    <p:extLst>
      <p:ext uri="{BB962C8B-B14F-4D97-AF65-F5344CB8AC3E}">
        <p14:creationId xmlns:p14="http://schemas.microsoft.com/office/powerpoint/2010/main" val="3041555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31263" y="1502364"/>
            <a:ext cx="7851460" cy="259400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dirty="0"/>
              <a:t>2</a:t>
            </a:r>
            <a:r>
              <a:rPr lang="fr-FR" dirty="0" smtClean="0"/>
              <a:t>. </a:t>
            </a:r>
            <a:endParaRPr lang="fr-FR" dirty="0" smtClean="0"/>
          </a:p>
          <a:p>
            <a:pPr marL="0" indent="0" algn="ctr">
              <a:buNone/>
            </a:pPr>
            <a:r>
              <a:rPr lang="fr-FR" dirty="0" smtClean="0"/>
              <a:t>Complète l’assertion suivante: </a:t>
            </a:r>
          </a:p>
          <a:p>
            <a:pPr marL="0" indent="0" algn="ctr">
              <a:buNone/>
            </a:pPr>
            <a:r>
              <a:rPr lang="fr-FR" i="1" dirty="0" smtClean="0"/>
              <a:t>« Soustraire 2 puis soustraire 5 à un nombre revient à soustraire </a:t>
            </a:r>
            <a:r>
              <a:rPr lang="mr-IN" i="1" dirty="0" smtClean="0"/>
              <a:t>…</a:t>
            </a:r>
            <a:r>
              <a:rPr lang="fr-FR" i="1" dirty="0"/>
              <a:t> </a:t>
            </a:r>
            <a:r>
              <a:rPr lang="fr-FR" i="1" dirty="0" smtClean="0"/>
              <a:t>à ce nombre. »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3464138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731263" y="1502364"/>
            <a:ext cx="7851460" cy="259400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dirty="0" smtClean="0"/>
              <a:t>3. </a:t>
            </a:r>
            <a:endParaRPr lang="fr-FR" dirty="0" smtClean="0"/>
          </a:p>
          <a:p>
            <a:pPr marL="0" indent="0" algn="ctr">
              <a:buNone/>
            </a:pPr>
            <a:r>
              <a:rPr lang="fr-FR" dirty="0" smtClean="0"/>
              <a:t>Complète l’assertion suivante: </a:t>
            </a:r>
          </a:p>
          <a:p>
            <a:pPr marL="0" indent="0" algn="ctr">
              <a:buNone/>
            </a:pPr>
            <a:r>
              <a:rPr lang="fr-FR" i="1" dirty="0" smtClean="0"/>
              <a:t>« Soustraire </a:t>
            </a:r>
            <a:r>
              <a:rPr lang="fr-FR" i="1" dirty="0"/>
              <a:t>4</a:t>
            </a:r>
            <a:r>
              <a:rPr lang="fr-FR" i="1" dirty="0" smtClean="0"/>
              <a:t> puis ajouter 4 à un nombre revient à </a:t>
            </a:r>
            <a:r>
              <a:rPr lang="mr-IN" i="1" dirty="0" smtClean="0"/>
              <a:t>…</a:t>
            </a:r>
            <a:r>
              <a:rPr lang="fr-FR" i="1" dirty="0" smtClean="0"/>
              <a:t> »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29055318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731263" y="1502364"/>
            <a:ext cx="7851460" cy="259400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dirty="0"/>
              <a:t>4</a:t>
            </a:r>
            <a:r>
              <a:rPr lang="fr-FR" dirty="0" smtClean="0"/>
              <a:t>. </a:t>
            </a:r>
            <a:endParaRPr lang="fr-FR" dirty="0" smtClean="0"/>
          </a:p>
          <a:p>
            <a:pPr marL="0" indent="0" algn="ctr">
              <a:buNone/>
            </a:pPr>
            <a:r>
              <a:rPr lang="fr-FR" dirty="0" smtClean="0"/>
              <a:t>Complète l’assertion suivante: </a:t>
            </a:r>
          </a:p>
          <a:p>
            <a:pPr marL="0" indent="0" algn="ctr">
              <a:buNone/>
            </a:pPr>
            <a:r>
              <a:rPr lang="fr-FR" i="1" dirty="0" smtClean="0"/>
              <a:t>« Soustraire 5 puis ajouter 1 à un nombre revient à lui </a:t>
            </a:r>
            <a:r>
              <a:rPr lang="mr-IN" i="1" dirty="0" smtClean="0"/>
              <a:t>…</a:t>
            </a:r>
            <a:r>
              <a:rPr lang="fr-FR" i="1" dirty="0" smtClean="0"/>
              <a:t> »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5080655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808239" y="1433442"/>
            <a:ext cx="7838630" cy="262196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dirty="0"/>
              <a:t>5</a:t>
            </a:r>
            <a:r>
              <a:rPr lang="fr-FR" dirty="0" smtClean="0"/>
              <a:t>. </a:t>
            </a:r>
          </a:p>
          <a:p>
            <a:pPr marL="0" indent="0" algn="ctr">
              <a:buNone/>
            </a:pPr>
            <a:r>
              <a:rPr lang="fr-FR" dirty="0" smtClean="0"/>
              <a:t>Complète l’assertion suivante:</a:t>
            </a:r>
          </a:p>
          <a:p>
            <a:pPr marL="0" indent="0" algn="ctr">
              <a:buNone/>
            </a:pPr>
            <a:r>
              <a:rPr lang="fr-FR" i="1" dirty="0" smtClean="0"/>
              <a:t>« Soustraire 9 puis </a:t>
            </a:r>
            <a:r>
              <a:rPr lang="fr-FR" i="1" dirty="0" smtClean="0"/>
              <a:t>soustraire </a:t>
            </a:r>
            <a:r>
              <a:rPr lang="fr-FR" i="1" dirty="0" smtClean="0"/>
              <a:t>3 </a:t>
            </a:r>
            <a:r>
              <a:rPr lang="fr-FR" i="1" dirty="0" smtClean="0"/>
              <a:t>à un nombre</a:t>
            </a:r>
          </a:p>
          <a:p>
            <a:pPr marL="0" indent="0">
              <a:buNone/>
            </a:pPr>
            <a:r>
              <a:rPr lang="fr-FR" i="1" dirty="0" smtClean="0"/>
              <a:t>                       revient à </a:t>
            </a:r>
            <a:r>
              <a:rPr lang="mr-IN" i="1" dirty="0" smtClean="0"/>
              <a:t>…</a:t>
            </a:r>
            <a:r>
              <a:rPr lang="fr-FR" i="1" dirty="0" smtClean="0"/>
              <a:t> »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9357126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08239" y="1433441"/>
            <a:ext cx="7838630" cy="2979281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dirty="0"/>
              <a:t>6</a:t>
            </a:r>
            <a:r>
              <a:rPr lang="fr-FR" dirty="0" smtClean="0"/>
              <a:t>. </a:t>
            </a:r>
          </a:p>
          <a:p>
            <a:pPr marL="0" indent="0" algn="ctr">
              <a:buNone/>
            </a:pPr>
            <a:r>
              <a:rPr lang="fr-FR" dirty="0" smtClean="0"/>
              <a:t>Complète l’assertion suivante:</a:t>
            </a:r>
          </a:p>
          <a:p>
            <a:pPr marL="0" indent="0" algn="ctr">
              <a:buNone/>
            </a:pPr>
            <a:r>
              <a:rPr lang="fr-FR" i="1" dirty="0" smtClean="0"/>
              <a:t>« Soustraire 16 </a:t>
            </a:r>
            <a:r>
              <a:rPr lang="fr-FR" i="1" dirty="0" smtClean="0"/>
              <a:t>à un nombre </a:t>
            </a:r>
            <a:r>
              <a:rPr lang="fr-FR" i="1" dirty="0" smtClean="0"/>
              <a:t>revient </a:t>
            </a:r>
            <a:r>
              <a:rPr lang="fr-FR" i="1" dirty="0" smtClean="0"/>
              <a:t>à soustraire 6 </a:t>
            </a:r>
            <a:r>
              <a:rPr lang="fr-FR" i="1" dirty="0" smtClean="0"/>
              <a:t>et </a:t>
            </a:r>
            <a:r>
              <a:rPr lang="fr-FR" i="1" dirty="0" smtClean="0"/>
              <a:t>à soustraire </a:t>
            </a:r>
            <a:r>
              <a:rPr lang="mr-IN" i="1" dirty="0" smtClean="0"/>
              <a:t>…</a:t>
            </a:r>
            <a:r>
              <a:rPr lang="fr-FR" i="1" dirty="0"/>
              <a:t> </a:t>
            </a:r>
            <a:r>
              <a:rPr lang="fr-FR" i="1" dirty="0" smtClean="0"/>
              <a:t>à ce </a:t>
            </a:r>
            <a:r>
              <a:rPr lang="fr-FR" i="1" dirty="0" smtClean="0"/>
              <a:t>nombre .»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31412680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08239" y="509848"/>
            <a:ext cx="7838630" cy="2376381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dirty="0"/>
              <a:t>7</a:t>
            </a:r>
            <a:r>
              <a:rPr lang="fr-FR" dirty="0" smtClean="0"/>
              <a:t>. </a:t>
            </a:r>
          </a:p>
          <a:p>
            <a:pPr marL="0" indent="0" algn="ctr">
              <a:buNone/>
            </a:pPr>
            <a:r>
              <a:rPr lang="fr-FR" dirty="0" smtClean="0"/>
              <a:t>Complète l’identité:</a:t>
            </a:r>
            <a:endParaRPr lang="fr-FR" dirty="0"/>
          </a:p>
          <a:p>
            <a:pPr marL="0" indent="0" algn="ctr">
              <a:buNone/>
            </a:pPr>
            <a:r>
              <a:rPr lang="fr-FR" sz="4800" dirty="0" smtClean="0"/>
              <a:t>10 </a:t>
            </a:r>
            <a:r>
              <a:rPr lang="fr-FR" sz="4800" dirty="0"/>
              <a:t>+</a:t>
            </a:r>
            <a:r>
              <a:rPr lang="fr-FR" sz="4800" dirty="0" smtClean="0"/>
              <a:t> (5 – 2) = ?</a:t>
            </a: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833898" y="3481950"/>
            <a:ext cx="3515196" cy="88664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4800" dirty="0" smtClean="0"/>
              <a:t>10 </a:t>
            </a:r>
            <a:r>
              <a:rPr lang="mr-IN" sz="4800" dirty="0" smtClean="0"/>
              <a:t>–</a:t>
            </a:r>
            <a:r>
              <a:rPr lang="fr-FR" sz="4800" dirty="0" smtClean="0"/>
              <a:t> 5 + 2</a:t>
            </a: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5131673" y="3500424"/>
            <a:ext cx="3515196" cy="88664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4800" dirty="0" smtClean="0"/>
              <a:t>10 </a:t>
            </a:r>
            <a:r>
              <a:rPr lang="fr-FR" sz="4800" dirty="0"/>
              <a:t>+</a:t>
            </a:r>
            <a:r>
              <a:rPr lang="fr-FR" sz="4800" dirty="0" smtClean="0"/>
              <a:t> 5 </a:t>
            </a:r>
            <a:r>
              <a:rPr lang="mr-IN" sz="4800" dirty="0" smtClean="0"/>
              <a:t>–</a:t>
            </a:r>
            <a:r>
              <a:rPr lang="fr-FR" sz="4800" dirty="0" smtClean="0"/>
              <a:t> 2 </a:t>
            </a: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808239" y="4788841"/>
            <a:ext cx="3515196" cy="88664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4800" dirty="0" smtClean="0"/>
              <a:t>10 </a:t>
            </a:r>
            <a:r>
              <a:rPr lang="fr-FR" sz="4800" dirty="0"/>
              <a:t>+</a:t>
            </a:r>
            <a:r>
              <a:rPr lang="fr-FR" sz="4800" dirty="0" smtClean="0"/>
              <a:t> 5 + 2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5131673" y="4788841"/>
            <a:ext cx="3515196" cy="88664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4800" dirty="0" smtClean="0"/>
              <a:t>10 </a:t>
            </a:r>
            <a:r>
              <a:rPr lang="mr-IN" sz="4800" dirty="0" smtClean="0"/>
              <a:t>–</a:t>
            </a:r>
            <a:r>
              <a:rPr lang="fr-FR" sz="4800" dirty="0" smtClean="0"/>
              <a:t> 5 </a:t>
            </a:r>
            <a:r>
              <a:rPr lang="mr-IN" sz="4800" dirty="0" smtClean="0"/>
              <a:t>–</a:t>
            </a:r>
            <a:r>
              <a:rPr lang="fr-FR" sz="4800" dirty="0" smtClean="0"/>
              <a:t> 2 </a:t>
            </a:r>
          </a:p>
        </p:txBody>
      </p:sp>
    </p:spTree>
    <p:extLst>
      <p:ext uri="{BB962C8B-B14F-4D97-AF65-F5344CB8AC3E}">
        <p14:creationId xmlns:p14="http://schemas.microsoft.com/office/powerpoint/2010/main" val="33322877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08239" y="509848"/>
            <a:ext cx="7838630" cy="2376381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dirty="0" smtClean="0"/>
              <a:t>8. </a:t>
            </a:r>
          </a:p>
          <a:p>
            <a:pPr marL="0" indent="0" algn="ctr">
              <a:buNone/>
            </a:pPr>
            <a:r>
              <a:rPr lang="fr-FR" dirty="0" smtClean="0"/>
              <a:t>Complète l’identité:</a:t>
            </a:r>
            <a:endParaRPr lang="fr-FR" dirty="0"/>
          </a:p>
          <a:p>
            <a:pPr marL="0" indent="0" algn="ctr">
              <a:buNone/>
            </a:pPr>
            <a:r>
              <a:rPr lang="fr-FR" sz="4800" dirty="0" smtClean="0"/>
              <a:t>10 </a:t>
            </a:r>
            <a:r>
              <a:rPr lang="mr-IN" sz="4800" dirty="0" smtClean="0"/>
              <a:t>–</a:t>
            </a:r>
            <a:r>
              <a:rPr lang="fr-FR" sz="4800" dirty="0" smtClean="0"/>
              <a:t> (5 </a:t>
            </a:r>
            <a:r>
              <a:rPr lang="fr-FR" sz="4800" dirty="0"/>
              <a:t>+</a:t>
            </a:r>
            <a:r>
              <a:rPr lang="fr-FR" sz="4800" dirty="0" smtClean="0"/>
              <a:t> 2) = ?</a:t>
            </a: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833898" y="3481950"/>
            <a:ext cx="3515196" cy="88664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4800" dirty="0" smtClean="0"/>
              <a:t>10 </a:t>
            </a:r>
            <a:r>
              <a:rPr lang="mr-IN" sz="4800" dirty="0" smtClean="0"/>
              <a:t>–</a:t>
            </a:r>
            <a:r>
              <a:rPr lang="fr-FR" sz="4800" dirty="0" smtClean="0"/>
              <a:t> 5 + 2</a:t>
            </a: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5131673" y="3500424"/>
            <a:ext cx="3515196" cy="88664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4800" dirty="0" smtClean="0"/>
              <a:t>10 </a:t>
            </a:r>
            <a:r>
              <a:rPr lang="fr-FR" sz="4800" dirty="0"/>
              <a:t>+</a:t>
            </a:r>
            <a:r>
              <a:rPr lang="fr-FR" sz="4800" dirty="0" smtClean="0"/>
              <a:t> 5 </a:t>
            </a:r>
            <a:r>
              <a:rPr lang="mr-IN" sz="4800" dirty="0" smtClean="0"/>
              <a:t>–</a:t>
            </a:r>
            <a:r>
              <a:rPr lang="fr-FR" sz="4800" dirty="0" smtClean="0"/>
              <a:t> 2 </a:t>
            </a: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808239" y="4788841"/>
            <a:ext cx="3515196" cy="88664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4800" dirty="0" smtClean="0"/>
              <a:t>10 </a:t>
            </a:r>
            <a:r>
              <a:rPr lang="mr-IN" sz="4800" dirty="0" smtClean="0"/>
              <a:t>–</a:t>
            </a:r>
            <a:r>
              <a:rPr lang="fr-FR" sz="4800" dirty="0" smtClean="0"/>
              <a:t> 5 </a:t>
            </a:r>
            <a:r>
              <a:rPr lang="mr-IN" sz="4800" dirty="0" smtClean="0"/>
              <a:t>–</a:t>
            </a:r>
            <a:r>
              <a:rPr lang="fr-FR" sz="4800" dirty="0" smtClean="0"/>
              <a:t> 2  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5131673" y="4788841"/>
            <a:ext cx="3515196" cy="88664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4800" dirty="0" smtClean="0"/>
              <a:t>10 </a:t>
            </a:r>
            <a:r>
              <a:rPr lang="fr-FR" sz="4800" dirty="0"/>
              <a:t>+</a:t>
            </a:r>
            <a:r>
              <a:rPr lang="fr-FR" sz="4800" dirty="0" smtClean="0"/>
              <a:t> 5 + 2 </a:t>
            </a:r>
          </a:p>
        </p:txBody>
      </p:sp>
    </p:spTree>
    <p:extLst>
      <p:ext uri="{BB962C8B-B14F-4D97-AF65-F5344CB8AC3E}">
        <p14:creationId xmlns:p14="http://schemas.microsoft.com/office/powerpoint/2010/main" val="7023941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407</TotalTime>
  <Words>375</Words>
  <Application>Microsoft Macintosh PowerPoint</Application>
  <PresentationFormat>Présentation à l'écran (4:3)</PresentationFormat>
  <Paragraphs>109</Paragraphs>
  <Slides>22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3" baseType="lpstr">
      <vt:lpstr>Thème Office</vt:lpstr>
      <vt:lpstr>Activité mentale 5ème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Exercices</dc:title>
  <dc:creator>Eve Fonteneau</dc:creator>
  <cp:lastModifiedBy>Eve Fonteneau</cp:lastModifiedBy>
  <cp:revision>83</cp:revision>
  <dcterms:created xsi:type="dcterms:W3CDTF">2012-06-05T21:10:13Z</dcterms:created>
  <dcterms:modified xsi:type="dcterms:W3CDTF">2022-09-26T11:17:43Z</dcterms:modified>
</cp:coreProperties>
</file>